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51" r:id="rId5"/>
    <p:sldMasterId id="2147483675" r:id="rId6"/>
    <p:sldMasterId id="2147483777" r:id="rId7"/>
    <p:sldMasterId id="2147483805" r:id="rId8"/>
    <p:sldMasterId id="2147483808" r:id="rId9"/>
    <p:sldMasterId id="2147483834" r:id="rId10"/>
  </p:sldMasterIdLst>
  <p:notesMasterIdLst>
    <p:notesMasterId r:id="rId38"/>
  </p:notesMasterIdLst>
  <p:handoutMasterIdLst>
    <p:handoutMasterId r:id="rId39"/>
  </p:handoutMasterIdLst>
  <p:sldIdLst>
    <p:sldId id="667" r:id="rId11"/>
    <p:sldId id="645" r:id="rId12"/>
    <p:sldId id="604" r:id="rId13"/>
    <p:sldId id="647" r:id="rId14"/>
    <p:sldId id="605" r:id="rId15"/>
    <p:sldId id="515" r:id="rId16"/>
    <p:sldId id="665" r:id="rId17"/>
    <p:sldId id="651" r:id="rId18"/>
    <p:sldId id="638" r:id="rId19"/>
    <p:sldId id="648" r:id="rId20"/>
    <p:sldId id="666" r:id="rId21"/>
    <p:sldId id="658" r:id="rId22"/>
    <p:sldId id="650" r:id="rId23"/>
    <p:sldId id="649" r:id="rId24"/>
    <p:sldId id="663" r:id="rId25"/>
    <p:sldId id="281" r:id="rId26"/>
    <p:sldId id="282" r:id="rId27"/>
    <p:sldId id="283" r:id="rId28"/>
    <p:sldId id="660" r:id="rId29"/>
    <p:sldId id="612" r:id="rId30"/>
    <p:sldId id="633" r:id="rId31"/>
    <p:sldId id="621" r:id="rId32"/>
    <p:sldId id="661" r:id="rId33"/>
    <p:sldId id="654" r:id="rId34"/>
    <p:sldId id="656" r:id="rId35"/>
    <p:sldId id="636" r:id="rId36"/>
    <p:sldId id="637" r:id="rId37"/>
  </p:sldIdLst>
  <p:sldSz cx="12192000" cy="6858000"/>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98687C-8DAC-48E2-8342-AAEF36BBC3A1}">
          <p14:sldIdLst>
            <p14:sldId id="667"/>
            <p14:sldId id="645"/>
            <p14:sldId id="604"/>
            <p14:sldId id="647"/>
            <p14:sldId id="605"/>
            <p14:sldId id="515"/>
            <p14:sldId id="665"/>
            <p14:sldId id="651"/>
            <p14:sldId id="638"/>
            <p14:sldId id="648"/>
            <p14:sldId id="666"/>
            <p14:sldId id="658"/>
            <p14:sldId id="650"/>
            <p14:sldId id="649"/>
            <p14:sldId id="663"/>
            <p14:sldId id="281"/>
            <p14:sldId id="282"/>
            <p14:sldId id="283"/>
            <p14:sldId id="660"/>
            <p14:sldId id="612"/>
            <p14:sldId id="633"/>
            <p14:sldId id="621"/>
            <p14:sldId id="661"/>
            <p14:sldId id="654"/>
            <p14:sldId id="656"/>
          </p14:sldIdLst>
        </p14:section>
        <p14:section name="Untitled Section" id="{53C9D48B-BFD2-4751-8DF5-EA624AE8E0AC}">
          <p14:sldIdLst>
            <p14:sldId id="636"/>
            <p14:sldId id="637"/>
          </p14:sldIdLst>
        </p14:section>
      </p14:sectionLst>
    </p:ext>
    <p:ext uri="{EFAFB233-063F-42B5-8137-9DF3F51BA10A}">
      <p15:sldGuideLst xmlns:p15="http://schemas.microsoft.com/office/powerpoint/2012/main">
        <p15:guide id="1" orient="horz" pos="456" userDrawn="1">
          <p15:clr>
            <a:srgbClr val="A4A3A4"/>
          </p15:clr>
        </p15:guide>
        <p15:guide id="2" pos="3840" userDrawn="1">
          <p15:clr>
            <a:srgbClr val="A4A3A4"/>
          </p15:clr>
        </p15:guide>
        <p15:guide id="3" orient="horz" pos="864"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s, Sam" initials="WS" lastIdx="3" clrIdx="0">
    <p:extLst>
      <p:ext uri="{19B8F6BF-5375-455C-9EA6-DF929625EA0E}">
        <p15:presenceInfo xmlns:p15="http://schemas.microsoft.com/office/powerpoint/2012/main" userId="Walters, Sam" providerId="None"/>
      </p:ext>
    </p:extLst>
  </p:cmAuthor>
  <p:cmAuthor id="2" name="Smythers, Kelsey" initials="SK" lastIdx="1" clrIdx="1">
    <p:extLst>
      <p:ext uri="{19B8F6BF-5375-455C-9EA6-DF929625EA0E}">
        <p15:presenceInfo xmlns:p15="http://schemas.microsoft.com/office/powerpoint/2012/main" userId="S::ksmythers@moog.com::7b0d69ca-5d2d-4e78-b14d-438e494df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F4B"/>
    <a:srgbClr val="000000"/>
    <a:srgbClr val="FF2FF0"/>
    <a:srgbClr val="94877A"/>
    <a:srgbClr val="EDFAFF"/>
    <a:srgbClr val="EBFAFF"/>
    <a:srgbClr val="E5F8FF"/>
    <a:srgbClr val="21394E"/>
    <a:srgbClr val="7C2855"/>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4554-46B5-8A38-4F2E-CF765D946F65}" v="2" dt="2021-12-09T16:40:39.805"/>
    <p1510:client id="{51195C32-E945-C3D0-ACCA-AEDA788D23F7}" v="4" dt="2021-12-09T17:06:54.079"/>
    <p1510:client id="{69C97522-5C79-4FE8-9A12-57AADAA4468D}" v="2827" dt="2021-12-09T16:39:30.627"/>
    <p1510:client id="{E589D27F-EEC7-4511-8DF8-1BBC6FB184B4}" v="1" dt="2021-12-09T08:00:47.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56"/>
        <p:guide pos="3840"/>
        <p:guide orient="horz" pos="864"/>
      </p:guideLst>
    </p:cSldViewPr>
  </p:slideViewPr>
  <p:notesViewPr>
    <p:cSldViewPr snapToGrid="0">
      <p:cViewPr>
        <p:scale>
          <a:sx n="1" d="2"/>
          <a:sy n="1" d="2"/>
        </p:scale>
        <p:origin x="0" y="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ythers, Kelsey" userId="S::ksmythers@moog.com::7b0d69ca-5d2d-4e78-b14d-438e494df704" providerId="AD" clId="Web-{4B584554-46B5-8A38-4F2E-CF765D946F65}"/>
    <pc:docChg chg="modSld">
      <pc:chgData name="Smythers, Kelsey" userId="S::ksmythers@moog.com::7b0d69ca-5d2d-4e78-b14d-438e494df704" providerId="AD" clId="Web-{4B584554-46B5-8A38-4F2E-CF765D946F65}" dt="2021-12-09T16:40:39.805" v="1" actId="1076"/>
      <pc:docMkLst>
        <pc:docMk/>
      </pc:docMkLst>
      <pc:sldChg chg="modSp">
        <pc:chgData name="Smythers, Kelsey" userId="S::ksmythers@moog.com::7b0d69ca-5d2d-4e78-b14d-438e494df704" providerId="AD" clId="Web-{4B584554-46B5-8A38-4F2E-CF765D946F65}" dt="2021-12-09T16:40:39.805" v="1" actId="1076"/>
        <pc:sldMkLst>
          <pc:docMk/>
          <pc:sldMk cId="1544858030" sldId="667"/>
        </pc:sldMkLst>
        <pc:spChg chg="mod">
          <ac:chgData name="Smythers, Kelsey" userId="S::ksmythers@moog.com::7b0d69ca-5d2d-4e78-b14d-438e494df704" providerId="AD" clId="Web-{4B584554-46B5-8A38-4F2E-CF765D946F65}" dt="2021-12-09T16:40:37.492" v="0" actId="1076"/>
          <ac:spMkLst>
            <pc:docMk/>
            <pc:sldMk cId="1544858030" sldId="667"/>
            <ac:spMk id="12" creationId="{3D56689F-FCE2-4A0E-BC2B-1A060BD22C30}"/>
          </ac:spMkLst>
        </pc:spChg>
        <pc:spChg chg="mod">
          <ac:chgData name="Smythers, Kelsey" userId="S::ksmythers@moog.com::7b0d69ca-5d2d-4e78-b14d-438e494df704" providerId="AD" clId="Web-{4B584554-46B5-8A38-4F2E-CF765D946F65}" dt="2021-12-09T16:40:39.805" v="1" actId="1076"/>
          <ac:spMkLst>
            <pc:docMk/>
            <pc:sldMk cId="1544858030" sldId="667"/>
            <ac:spMk id="13" creationId="{6BC69F96-0ABC-4E58-90E7-5BB4A0EEAFAF}"/>
          </ac:spMkLst>
        </pc:spChg>
      </pc:sldChg>
    </pc:docChg>
  </pc:docChgLst>
  <pc:docChgLst>
    <pc:chgData name="Dander, Leonhard" userId="1d2f7728-2f39-4ede-9d7a-be771d84d5a4" providerId="ADAL" clId="{E589D27F-EEC7-4511-8DF8-1BBC6FB184B4}"/>
    <pc:docChg chg="addSld delSld modSld modSection">
      <pc:chgData name="Dander, Leonhard" userId="1d2f7728-2f39-4ede-9d7a-be771d84d5a4" providerId="ADAL" clId="{E589D27F-EEC7-4511-8DF8-1BBC6FB184B4}" dt="2021-12-09T08:01:07.561" v="3" actId="47"/>
      <pc:docMkLst>
        <pc:docMk/>
      </pc:docMkLst>
      <pc:sldChg chg="add del">
        <pc:chgData name="Dander, Leonhard" userId="1d2f7728-2f39-4ede-9d7a-be771d84d5a4" providerId="ADAL" clId="{E589D27F-EEC7-4511-8DF8-1BBC6FB184B4}" dt="2021-12-09T08:01:03.532" v="2" actId="47"/>
        <pc:sldMkLst>
          <pc:docMk/>
          <pc:sldMk cId="491422018" sldId="667"/>
        </pc:sldMkLst>
      </pc:sldChg>
      <pc:sldChg chg="new del">
        <pc:chgData name="Dander, Leonhard" userId="1d2f7728-2f39-4ede-9d7a-be771d84d5a4" providerId="ADAL" clId="{E589D27F-EEC7-4511-8DF8-1BBC6FB184B4}" dt="2021-12-09T08:01:07.561" v="3" actId="47"/>
        <pc:sldMkLst>
          <pc:docMk/>
          <pc:sldMk cId="1023291121" sldId="668"/>
        </pc:sldMkLst>
      </pc:sldChg>
    </pc:docChg>
  </pc:docChgLst>
  <pc:docChgLst>
    <pc:chgData name="Smythers, Kelsey" userId="7b0d69ca-5d2d-4e78-b14d-438e494df704" providerId="ADAL" clId="{69C97522-5C79-4FE8-9A12-57AADAA4468D}"/>
    <pc:docChg chg="custSel addSld delSld modSld modMainMaster modSection">
      <pc:chgData name="Smythers, Kelsey" userId="7b0d69ca-5d2d-4e78-b14d-438e494df704" providerId="ADAL" clId="{69C97522-5C79-4FE8-9A12-57AADAA4468D}" dt="2021-12-09T16:39:30.627" v="2824"/>
      <pc:docMkLst>
        <pc:docMk/>
      </pc:docMkLst>
      <pc:sldChg chg="modSp del mod">
        <pc:chgData name="Smythers, Kelsey" userId="7b0d69ca-5d2d-4e78-b14d-438e494df704" providerId="ADAL" clId="{69C97522-5C79-4FE8-9A12-57AADAA4468D}" dt="2021-12-09T16:38:45.060" v="1764" actId="47"/>
        <pc:sldMkLst>
          <pc:docMk/>
          <pc:sldMk cId="4081867386" sldId="513"/>
        </pc:sldMkLst>
        <pc:spChg chg="mod">
          <ac:chgData name="Smythers, Kelsey" userId="7b0d69ca-5d2d-4e78-b14d-438e494df704" providerId="ADAL" clId="{69C97522-5C79-4FE8-9A12-57AADAA4468D}" dt="2021-12-09T16:15:22.677" v="1408" actId="1076"/>
          <ac:spMkLst>
            <pc:docMk/>
            <pc:sldMk cId="4081867386" sldId="513"/>
            <ac:spMk id="4" creationId="{00000000-0000-0000-0000-000000000000}"/>
          </ac:spMkLst>
        </pc:spChg>
        <pc:spChg chg="mod">
          <ac:chgData name="Smythers, Kelsey" userId="7b0d69ca-5d2d-4e78-b14d-438e494df704" providerId="ADAL" clId="{69C97522-5C79-4FE8-9A12-57AADAA4468D}" dt="2021-12-09T16:15:22.677" v="1408" actId="1076"/>
          <ac:spMkLst>
            <pc:docMk/>
            <pc:sldMk cId="4081867386" sldId="513"/>
            <ac:spMk id="6" creationId="{00000000-0000-0000-0000-000000000000}"/>
          </ac:spMkLst>
        </pc:spChg>
        <pc:spChg chg="mod">
          <ac:chgData name="Smythers, Kelsey" userId="7b0d69ca-5d2d-4e78-b14d-438e494df704" providerId="ADAL" clId="{69C97522-5C79-4FE8-9A12-57AADAA4468D}" dt="2021-12-09T16:15:22.677" v="1408" actId="1076"/>
          <ac:spMkLst>
            <pc:docMk/>
            <pc:sldMk cId="4081867386" sldId="513"/>
            <ac:spMk id="8" creationId="{00000000-0000-0000-0000-000000000000}"/>
          </ac:spMkLst>
        </pc:spChg>
      </pc:sldChg>
      <pc:sldChg chg="addSp delSp modSp add mod">
        <pc:chgData name="Smythers, Kelsey" userId="7b0d69ca-5d2d-4e78-b14d-438e494df704" providerId="ADAL" clId="{69C97522-5C79-4FE8-9A12-57AADAA4468D}" dt="2021-12-09T16:39:29.841" v="2649" actId="1076"/>
        <pc:sldMkLst>
          <pc:docMk/>
          <pc:sldMk cId="1544858030" sldId="667"/>
        </pc:sldMkLst>
        <pc:spChg chg="add del mod">
          <ac:chgData name="Smythers, Kelsey" userId="7b0d69ca-5d2d-4e78-b14d-438e494df704" providerId="ADAL" clId="{69C97522-5C79-4FE8-9A12-57AADAA4468D}" dt="2021-12-09T16:38:31.850" v="1586" actId="478"/>
          <ac:spMkLst>
            <pc:docMk/>
            <pc:sldMk cId="1544858030" sldId="667"/>
            <ac:spMk id="3" creationId="{AA28E975-909A-439D-8581-945A033AC5C3}"/>
          </ac:spMkLst>
        </pc:spChg>
        <pc:spChg chg="del">
          <ac:chgData name="Smythers, Kelsey" userId="7b0d69ca-5d2d-4e78-b14d-438e494df704" providerId="ADAL" clId="{69C97522-5C79-4FE8-9A12-57AADAA4468D}" dt="2021-12-09T16:38:29.209" v="1585" actId="478"/>
          <ac:spMkLst>
            <pc:docMk/>
            <pc:sldMk cId="1544858030" sldId="667"/>
            <ac:spMk id="4" creationId="{00000000-0000-0000-0000-000000000000}"/>
          </ac:spMkLst>
        </pc:spChg>
        <pc:spChg chg="del">
          <ac:chgData name="Smythers, Kelsey" userId="7b0d69ca-5d2d-4e78-b14d-438e494df704" providerId="ADAL" clId="{69C97522-5C79-4FE8-9A12-57AADAA4468D}" dt="2021-12-09T16:38:29.209" v="1585" actId="478"/>
          <ac:spMkLst>
            <pc:docMk/>
            <pc:sldMk cId="1544858030" sldId="667"/>
            <ac:spMk id="6" creationId="{00000000-0000-0000-0000-000000000000}"/>
          </ac:spMkLst>
        </pc:spChg>
        <pc:spChg chg="del">
          <ac:chgData name="Smythers, Kelsey" userId="7b0d69ca-5d2d-4e78-b14d-438e494df704" providerId="ADAL" clId="{69C97522-5C79-4FE8-9A12-57AADAA4468D}" dt="2021-12-09T16:38:29.209" v="1585" actId="478"/>
          <ac:spMkLst>
            <pc:docMk/>
            <pc:sldMk cId="1544858030" sldId="667"/>
            <ac:spMk id="8" creationId="{00000000-0000-0000-0000-000000000000}"/>
          </ac:spMkLst>
        </pc:spChg>
        <pc:spChg chg="add del mod">
          <ac:chgData name="Smythers, Kelsey" userId="7b0d69ca-5d2d-4e78-b14d-438e494df704" providerId="ADAL" clId="{69C97522-5C79-4FE8-9A12-57AADAA4468D}" dt="2021-12-09T16:38:31.850" v="1586" actId="478"/>
          <ac:spMkLst>
            <pc:docMk/>
            <pc:sldMk cId="1544858030" sldId="667"/>
            <ac:spMk id="9" creationId="{44F3B90C-04EF-4F86-BD99-83E0CB3AC43C}"/>
          </ac:spMkLst>
        </pc:spChg>
        <pc:spChg chg="add del mod">
          <ac:chgData name="Smythers, Kelsey" userId="7b0d69ca-5d2d-4e78-b14d-438e494df704" providerId="ADAL" clId="{69C97522-5C79-4FE8-9A12-57AADAA4468D}" dt="2021-12-09T16:38:31.850" v="1586" actId="478"/>
          <ac:spMkLst>
            <pc:docMk/>
            <pc:sldMk cId="1544858030" sldId="667"/>
            <ac:spMk id="11" creationId="{B9CD5D51-D78F-4281-911B-90390A5FB669}"/>
          </ac:spMkLst>
        </pc:spChg>
        <pc:spChg chg="add mod">
          <ac:chgData name="Smythers, Kelsey" userId="7b0d69ca-5d2d-4e78-b14d-438e494df704" providerId="ADAL" clId="{69C97522-5C79-4FE8-9A12-57AADAA4468D}" dt="2021-12-09T16:39:29.841" v="2649" actId="1076"/>
          <ac:spMkLst>
            <pc:docMk/>
            <pc:sldMk cId="1544858030" sldId="667"/>
            <ac:spMk id="12" creationId="{3D56689F-FCE2-4A0E-BC2B-1A060BD22C30}"/>
          </ac:spMkLst>
        </pc:spChg>
        <pc:spChg chg="add mod">
          <ac:chgData name="Smythers, Kelsey" userId="7b0d69ca-5d2d-4e78-b14d-438e494df704" providerId="ADAL" clId="{69C97522-5C79-4FE8-9A12-57AADAA4468D}" dt="2021-12-09T16:39:29.841" v="2649" actId="1076"/>
          <ac:spMkLst>
            <pc:docMk/>
            <pc:sldMk cId="1544858030" sldId="667"/>
            <ac:spMk id="13" creationId="{6BC69F96-0ABC-4E58-90E7-5BB4A0EEAFAF}"/>
          </ac:spMkLst>
        </pc:spChg>
        <pc:spChg chg="add mod">
          <ac:chgData name="Smythers, Kelsey" userId="7b0d69ca-5d2d-4e78-b14d-438e494df704" providerId="ADAL" clId="{69C97522-5C79-4FE8-9A12-57AADAA4468D}" dt="2021-12-09T16:39:29.841" v="2649" actId="1076"/>
          <ac:spMkLst>
            <pc:docMk/>
            <pc:sldMk cId="1544858030" sldId="667"/>
            <ac:spMk id="14" creationId="{6BF58505-EC37-42CB-9A46-D2CCE6715D74}"/>
          </ac:spMkLst>
        </pc:spChg>
      </pc:sldChg>
      <pc:sldMasterChg chg="modSp mod">
        <pc:chgData name="Smythers, Kelsey" userId="7b0d69ca-5d2d-4e78-b14d-438e494df704" providerId="ADAL" clId="{69C97522-5C79-4FE8-9A12-57AADAA4468D}" dt="2021-12-09T16:39:30.567" v="2724"/>
        <pc:sldMasterMkLst>
          <pc:docMk/>
          <pc:sldMasterMk cId="943503564" sldId="2147483675"/>
        </pc:sldMasterMkLst>
        <pc:spChg chg="mod ord modVis">
          <ac:chgData name="Smythers, Kelsey" userId="7b0d69ca-5d2d-4e78-b14d-438e494df704" providerId="ADAL" clId="{69C97522-5C79-4FE8-9A12-57AADAA4468D}" dt="2021-12-09T16:39:30.567" v="2724"/>
          <ac:spMkLst>
            <pc:docMk/>
            <pc:sldMasterMk cId="943503564" sldId="2147483675"/>
            <ac:spMk id="7" creationId="{00000000-0000-0000-0000-000000000000}"/>
          </ac:spMkLst>
        </pc:spChg>
      </pc:sldMasterChg>
      <pc:sldMasterChg chg="modSp mod">
        <pc:chgData name="Smythers, Kelsey" userId="7b0d69ca-5d2d-4e78-b14d-438e494df704" providerId="ADAL" clId="{69C97522-5C79-4FE8-9A12-57AADAA4468D}" dt="2021-12-09T16:39:30.527" v="2674"/>
        <pc:sldMasterMkLst>
          <pc:docMk/>
          <pc:sldMasterMk cId="529675828" sldId="2147483694"/>
        </pc:sldMasterMkLst>
        <pc:spChg chg="mod ord modVis">
          <ac:chgData name="Smythers, Kelsey" userId="7b0d69ca-5d2d-4e78-b14d-438e494df704" providerId="ADAL" clId="{69C97522-5C79-4FE8-9A12-57AADAA4468D}" dt="2021-12-09T16:39:30.527" v="2674"/>
          <ac:spMkLst>
            <pc:docMk/>
            <pc:sldMasterMk cId="529675828" sldId="2147483694"/>
            <ac:spMk id="7" creationId="{00000000-0000-0000-0000-000000000000}"/>
          </ac:spMkLst>
        </pc:spChg>
      </pc:sldMasterChg>
      <pc:sldMasterChg chg="modSp mod">
        <pc:chgData name="Smythers, Kelsey" userId="7b0d69ca-5d2d-4e78-b14d-438e494df704" providerId="ADAL" clId="{69C97522-5C79-4FE8-9A12-57AADAA4468D}" dt="2021-12-09T16:39:30.546" v="2699"/>
        <pc:sldMasterMkLst>
          <pc:docMk/>
          <pc:sldMasterMk cId="2565269058" sldId="2147483751"/>
        </pc:sldMasterMkLst>
        <pc:spChg chg="mod ord modVis">
          <ac:chgData name="Smythers, Kelsey" userId="7b0d69ca-5d2d-4e78-b14d-438e494df704" providerId="ADAL" clId="{69C97522-5C79-4FE8-9A12-57AADAA4468D}" dt="2021-12-09T16:39:30.546" v="2699"/>
          <ac:spMkLst>
            <pc:docMk/>
            <pc:sldMasterMk cId="2565269058" sldId="2147483751"/>
            <ac:spMk id="7" creationId="{00000000-0000-0000-0000-000000000000}"/>
          </ac:spMkLst>
        </pc:spChg>
      </pc:sldMasterChg>
      <pc:sldMasterChg chg="modSp mod">
        <pc:chgData name="Smythers, Kelsey" userId="7b0d69ca-5d2d-4e78-b14d-438e494df704" providerId="ADAL" clId="{69C97522-5C79-4FE8-9A12-57AADAA4468D}" dt="2021-12-09T16:39:30.586" v="2749"/>
        <pc:sldMasterMkLst>
          <pc:docMk/>
          <pc:sldMasterMk cId="659019658" sldId="2147483777"/>
        </pc:sldMasterMkLst>
        <pc:spChg chg="mod ord modVis">
          <ac:chgData name="Smythers, Kelsey" userId="7b0d69ca-5d2d-4e78-b14d-438e494df704" providerId="ADAL" clId="{69C97522-5C79-4FE8-9A12-57AADAA4468D}" dt="2021-12-09T16:39:30.586" v="2749"/>
          <ac:spMkLst>
            <pc:docMk/>
            <pc:sldMasterMk cId="659019658" sldId="2147483777"/>
            <ac:spMk id="7" creationId="{00000000-0000-0000-0000-000000000000}"/>
          </ac:spMkLst>
        </pc:spChg>
      </pc:sldMasterChg>
      <pc:sldMasterChg chg="modSp mod">
        <pc:chgData name="Smythers, Kelsey" userId="7b0d69ca-5d2d-4e78-b14d-438e494df704" providerId="ADAL" clId="{69C97522-5C79-4FE8-9A12-57AADAA4468D}" dt="2021-12-09T16:39:30.598" v="2774"/>
        <pc:sldMasterMkLst>
          <pc:docMk/>
          <pc:sldMasterMk cId="288932332" sldId="2147483805"/>
        </pc:sldMasterMkLst>
        <pc:spChg chg="mod ord modVis">
          <ac:chgData name="Smythers, Kelsey" userId="7b0d69ca-5d2d-4e78-b14d-438e494df704" providerId="ADAL" clId="{69C97522-5C79-4FE8-9A12-57AADAA4468D}" dt="2021-12-09T16:39:30.598" v="2774"/>
          <ac:spMkLst>
            <pc:docMk/>
            <pc:sldMasterMk cId="288932332" sldId="2147483805"/>
            <ac:spMk id="7" creationId="{00000000-0000-0000-0000-000000000000}"/>
          </ac:spMkLst>
        </pc:spChg>
      </pc:sldMasterChg>
      <pc:sldMasterChg chg="modSp mod">
        <pc:chgData name="Smythers, Kelsey" userId="7b0d69ca-5d2d-4e78-b14d-438e494df704" providerId="ADAL" clId="{69C97522-5C79-4FE8-9A12-57AADAA4468D}" dt="2021-12-09T16:39:30.611" v="2799"/>
        <pc:sldMasterMkLst>
          <pc:docMk/>
          <pc:sldMasterMk cId="3789034016" sldId="2147483808"/>
        </pc:sldMasterMkLst>
        <pc:spChg chg="mod ord modVis">
          <ac:chgData name="Smythers, Kelsey" userId="7b0d69ca-5d2d-4e78-b14d-438e494df704" providerId="ADAL" clId="{69C97522-5C79-4FE8-9A12-57AADAA4468D}" dt="2021-12-09T16:39:30.611" v="2799"/>
          <ac:spMkLst>
            <pc:docMk/>
            <pc:sldMasterMk cId="3789034016" sldId="2147483808"/>
            <ac:spMk id="7" creationId="{00000000-0000-0000-0000-000000000000}"/>
          </ac:spMkLst>
        </pc:spChg>
      </pc:sldMasterChg>
      <pc:sldMasterChg chg="modSp mod modSldLayout">
        <pc:chgData name="Smythers, Kelsey" userId="7b0d69ca-5d2d-4e78-b14d-438e494df704" providerId="ADAL" clId="{69C97522-5C79-4FE8-9A12-57AADAA4468D}" dt="2021-12-09T16:39:30.627" v="2824"/>
        <pc:sldMasterMkLst>
          <pc:docMk/>
          <pc:sldMasterMk cId="3182022139" sldId="2147483834"/>
        </pc:sldMasterMkLst>
        <pc:spChg chg="mod ord modVis">
          <ac:chgData name="Smythers, Kelsey" userId="7b0d69ca-5d2d-4e78-b14d-438e494df704" providerId="ADAL" clId="{69C97522-5C79-4FE8-9A12-57AADAA4468D}" dt="2021-12-09T16:39:30.627" v="2824"/>
          <ac:spMkLst>
            <pc:docMk/>
            <pc:sldMasterMk cId="3182022139" sldId="2147483834"/>
            <ac:spMk id="7" creationId="{00000000-0000-0000-0000-000000000000}"/>
          </ac:spMkLst>
        </pc:spChg>
        <pc:sldLayoutChg chg="addSp delSp modSp mod">
          <pc:chgData name="Smythers, Kelsey" userId="7b0d69ca-5d2d-4e78-b14d-438e494df704" providerId="ADAL" clId="{69C97522-5C79-4FE8-9A12-57AADAA4468D}" dt="2021-12-09T16:39:07.118" v="2117"/>
          <pc:sldLayoutMkLst>
            <pc:docMk/>
            <pc:sldMasterMk cId="3182022139" sldId="2147483834"/>
            <pc:sldLayoutMk cId="3189619744" sldId="2147483837"/>
          </pc:sldLayoutMkLst>
          <pc:spChg chg="mod">
            <ac:chgData name="Smythers, Kelsey" userId="7b0d69ca-5d2d-4e78-b14d-438e494df704" providerId="ADAL" clId="{69C97522-5C79-4FE8-9A12-57AADAA4468D}" dt="2021-12-09T16:14:13.901" v="704" actId="1076"/>
            <ac:spMkLst>
              <pc:docMk/>
              <pc:sldMasterMk cId="3182022139" sldId="2147483834"/>
              <pc:sldLayoutMk cId="3189619744" sldId="2147483837"/>
              <ac:spMk id="8" creationId="{00000000-0000-0000-0000-000000000000}"/>
            </ac:spMkLst>
          </pc:spChg>
          <pc:spChg chg="mod">
            <ac:chgData name="Smythers, Kelsey" userId="7b0d69ca-5d2d-4e78-b14d-438e494df704" providerId="ADAL" clId="{69C97522-5C79-4FE8-9A12-57AADAA4468D}" dt="2021-12-09T16:14:13.901" v="704" actId="1076"/>
            <ac:spMkLst>
              <pc:docMk/>
              <pc:sldMasterMk cId="3182022139" sldId="2147483834"/>
              <pc:sldLayoutMk cId="3189619744" sldId="2147483837"/>
              <ac:spMk id="12" creationId="{00000000-0000-0000-0000-000000000000}"/>
            </ac:spMkLst>
          </pc:spChg>
          <pc:spChg chg="mod">
            <ac:chgData name="Smythers, Kelsey" userId="7b0d69ca-5d2d-4e78-b14d-438e494df704" providerId="ADAL" clId="{69C97522-5C79-4FE8-9A12-57AADAA4468D}" dt="2021-12-09T16:14:13.901" v="704" actId="1076"/>
            <ac:spMkLst>
              <pc:docMk/>
              <pc:sldMasterMk cId="3182022139" sldId="2147483834"/>
              <pc:sldLayoutMk cId="3189619744" sldId="2147483837"/>
              <ac:spMk id="14" creationId="{00000000-0000-0000-0000-000000000000}"/>
            </ac:spMkLst>
          </pc:spChg>
          <pc:picChg chg="mod">
            <ac:chgData name="Smythers, Kelsey" userId="7b0d69ca-5d2d-4e78-b14d-438e494df704" providerId="ADAL" clId="{69C97522-5C79-4FE8-9A12-57AADAA4468D}" dt="2021-12-09T16:38:58.109" v="1940" actId="14100"/>
            <ac:picMkLst>
              <pc:docMk/>
              <pc:sldMasterMk cId="3182022139" sldId="2147483834"/>
              <pc:sldLayoutMk cId="3189619744" sldId="2147483837"/>
              <ac:picMk id="3" creationId="{00000000-0000-0000-0000-000000000000}"/>
            </ac:picMkLst>
          </pc:picChg>
          <pc:picChg chg="del">
            <ac:chgData name="Smythers, Kelsey" userId="7b0d69ca-5d2d-4e78-b14d-438e494df704" providerId="ADAL" clId="{69C97522-5C79-4FE8-9A12-57AADAA4468D}" dt="2021-12-09T16:39:06.921" v="2116" actId="478"/>
            <ac:picMkLst>
              <pc:docMk/>
              <pc:sldMasterMk cId="3182022139" sldId="2147483834"/>
              <pc:sldLayoutMk cId="3189619744" sldId="2147483837"/>
              <ac:picMk id="10" creationId="{97588996-627B-4BA0-99BF-43F3556AFEA5}"/>
            </ac:picMkLst>
          </pc:picChg>
          <pc:picChg chg="add mod">
            <ac:chgData name="Smythers, Kelsey" userId="7b0d69ca-5d2d-4e78-b14d-438e494df704" providerId="ADAL" clId="{69C97522-5C79-4FE8-9A12-57AADAA4468D}" dt="2021-12-09T16:39:07.118" v="2117"/>
            <ac:picMkLst>
              <pc:docMk/>
              <pc:sldMasterMk cId="3182022139" sldId="2147483834"/>
              <pc:sldLayoutMk cId="3189619744" sldId="2147483837"/>
              <ac:picMk id="11" creationId="{C15DA9C0-1AA4-40FF-AC9B-308AF6A7CDCC}"/>
            </ac:picMkLst>
          </pc:picChg>
        </pc:sldLayoutChg>
      </pc:sldMasterChg>
    </pc:docChg>
  </pc:docChgLst>
  <pc:docChgLst>
    <pc:chgData name="Smythers, Kelsey" userId="S::ksmythers@moog.com::7b0d69ca-5d2d-4e78-b14d-438e494df704" providerId="AD" clId="Web-{51195C32-E945-C3D0-ACCA-AEDA788D23F7}"/>
    <pc:docChg chg="modSld">
      <pc:chgData name="Smythers, Kelsey" userId="S::ksmythers@moog.com::7b0d69ca-5d2d-4e78-b14d-438e494df704" providerId="AD" clId="Web-{51195C32-E945-C3D0-ACCA-AEDA788D23F7}" dt="2021-12-09T17:06:54.079" v="1" actId="20577"/>
      <pc:docMkLst>
        <pc:docMk/>
      </pc:docMkLst>
      <pc:sldChg chg="modSp">
        <pc:chgData name="Smythers, Kelsey" userId="S::ksmythers@moog.com::7b0d69ca-5d2d-4e78-b14d-438e494df704" providerId="AD" clId="Web-{51195C32-E945-C3D0-ACCA-AEDA788D23F7}" dt="2021-12-09T17:06:54.079" v="1" actId="20577"/>
        <pc:sldMkLst>
          <pc:docMk/>
          <pc:sldMk cId="3162929468" sldId="647"/>
        </pc:sldMkLst>
        <pc:spChg chg="mod">
          <ac:chgData name="Smythers, Kelsey" userId="S::ksmythers@moog.com::7b0d69ca-5d2d-4e78-b14d-438e494df704" providerId="AD" clId="Web-{51195C32-E945-C3D0-ACCA-AEDA788D23F7}" dt="2021-12-09T17:06:54.079" v="1" actId="20577"/>
          <ac:spMkLst>
            <pc:docMk/>
            <pc:sldMk cId="3162929468" sldId="647"/>
            <ac:spMk id="4" creationId="{FBC29C96-E3C4-4B9B-9AD4-290DD71CCB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177" tIns="46589" rIns="93177" bIns="46589" rtlCol="0"/>
          <a:lstStyle>
            <a:lvl1pPr algn="r">
              <a:defRPr sz="1200"/>
            </a:lvl1pPr>
          </a:lstStyle>
          <a:p>
            <a:fld id="{5BC3C7FB-6EA3-4866-843E-67A86E32DD71}" type="datetimeFigureOut">
              <a:rPr lang="en-US" smtClean="0"/>
              <a:t>12/9/2021</a:t>
            </a:fld>
            <a:endParaRPr lang="en-US"/>
          </a:p>
        </p:txBody>
      </p:sp>
      <p:sp>
        <p:nvSpPr>
          <p:cNvPr id="4" name="Footer Placeholder 3"/>
          <p:cNvSpPr>
            <a:spLocks noGrp="1"/>
          </p:cNvSpPr>
          <p:nvPr>
            <p:ph type="ftr" sz="quarter" idx="2"/>
          </p:nvPr>
        </p:nvSpPr>
        <p:spPr>
          <a:xfrm>
            <a:off x="0" y="8902344"/>
            <a:ext cx="3037840" cy="46863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4"/>
            <a:ext cx="3037840" cy="468630"/>
          </a:xfrm>
          <a:prstGeom prst="rect">
            <a:avLst/>
          </a:prstGeom>
        </p:spPr>
        <p:txBody>
          <a:bodyPr vert="horz" lIns="93177" tIns="46589" rIns="93177" bIns="46589" rtlCol="0" anchor="b"/>
          <a:lstStyle>
            <a:lvl1pPr algn="r">
              <a:defRPr sz="1200"/>
            </a:lvl1pPr>
          </a:lstStyle>
          <a:p>
            <a:fld id="{E68F86E7-D2DA-41FC-9C17-8DE2726C3E5E}" type="slidenum">
              <a:rPr lang="en-US" smtClean="0"/>
              <a:t>‹#›</a:t>
            </a:fld>
            <a:endParaRPr lang="en-US"/>
          </a:p>
        </p:txBody>
      </p:sp>
    </p:spTree>
    <p:extLst>
      <p:ext uri="{BB962C8B-B14F-4D97-AF65-F5344CB8AC3E}">
        <p14:creationId xmlns:p14="http://schemas.microsoft.com/office/powerpoint/2010/main" val="631194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177" tIns="46589" rIns="93177" bIns="46589" rtlCol="0"/>
          <a:lstStyle>
            <a:lvl1pPr algn="r">
              <a:defRPr sz="1200"/>
            </a:lvl1pPr>
          </a:lstStyle>
          <a:p>
            <a:fld id="{DACB0C99-337A-4AE7-868A-984C2B51C86F}" type="datetimeFigureOut">
              <a:rPr lang="en-US" smtClean="0"/>
              <a:t>12/9/2021</a:t>
            </a:fld>
            <a:endParaRPr lang="en-US"/>
          </a:p>
        </p:txBody>
      </p:sp>
      <p:sp>
        <p:nvSpPr>
          <p:cNvPr id="4" name="Slide Image Placeholder 3"/>
          <p:cNvSpPr>
            <a:spLocks noGrp="1" noRot="1" noChangeAspect="1"/>
          </p:cNvSpPr>
          <p:nvPr>
            <p:ph type="sldImg" idx="2"/>
          </p:nvPr>
        </p:nvSpPr>
        <p:spPr>
          <a:xfrm>
            <a:off x="381000" y="703263"/>
            <a:ext cx="6248400" cy="35147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37840" cy="46863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4"/>
            <a:ext cx="3037840" cy="468630"/>
          </a:xfrm>
          <a:prstGeom prst="rect">
            <a:avLst/>
          </a:prstGeom>
        </p:spPr>
        <p:txBody>
          <a:bodyPr vert="horz" lIns="93177" tIns="46589" rIns="93177" bIns="46589" rtlCol="0" anchor="b"/>
          <a:lstStyle>
            <a:lvl1pPr algn="r">
              <a:defRPr sz="1200"/>
            </a:lvl1pPr>
          </a:lstStyle>
          <a:p>
            <a:fld id="{F430AC96-E710-4FA6-8B9F-A9B97B0B3346}" type="slidenum">
              <a:rPr lang="en-US" smtClean="0"/>
              <a:t>‹#›</a:t>
            </a:fld>
            <a:endParaRPr lang="en-US"/>
          </a:p>
        </p:txBody>
      </p:sp>
    </p:spTree>
    <p:extLst>
      <p:ext uri="{BB962C8B-B14F-4D97-AF65-F5344CB8AC3E}">
        <p14:creationId xmlns:p14="http://schemas.microsoft.com/office/powerpoint/2010/main" val="541630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1</a:t>
            </a:fld>
            <a:endParaRPr lang="en-US"/>
          </a:p>
        </p:txBody>
      </p:sp>
    </p:spTree>
    <p:extLst>
      <p:ext uri="{BB962C8B-B14F-4D97-AF65-F5344CB8AC3E}">
        <p14:creationId xmlns:p14="http://schemas.microsoft.com/office/powerpoint/2010/main" val="259226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245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86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05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21</a:t>
            </a:fld>
            <a:endParaRPr lang="en-US"/>
          </a:p>
        </p:txBody>
      </p:sp>
    </p:spTree>
    <p:extLst>
      <p:ext uri="{BB962C8B-B14F-4D97-AF65-F5344CB8AC3E}">
        <p14:creationId xmlns:p14="http://schemas.microsoft.com/office/powerpoint/2010/main" val="353707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22</a:t>
            </a:fld>
            <a:endParaRPr lang="en-US"/>
          </a:p>
        </p:txBody>
      </p:sp>
    </p:spTree>
    <p:extLst>
      <p:ext uri="{BB962C8B-B14F-4D97-AF65-F5344CB8AC3E}">
        <p14:creationId xmlns:p14="http://schemas.microsoft.com/office/powerpoint/2010/main" val="219903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23</a:t>
            </a:fld>
            <a:endParaRPr lang="en-US"/>
          </a:p>
        </p:txBody>
      </p:sp>
    </p:spTree>
    <p:extLst>
      <p:ext uri="{BB962C8B-B14F-4D97-AF65-F5344CB8AC3E}">
        <p14:creationId xmlns:p14="http://schemas.microsoft.com/office/powerpoint/2010/main" val="86973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a:effectLst/>
                <a:latin typeface="Calibri" panose="020F0502020204030204" pitchFamily="34" charset="0"/>
                <a:ea typeface="Times New Roman" panose="02020603050405020304" pitchFamily="18" charset="0"/>
              </a:rPr>
              <a:t>What makes </a:t>
            </a:r>
            <a:r>
              <a:rPr lang="en-US" sz="1200" err="1">
                <a:effectLst/>
                <a:latin typeface="Calibri" panose="020F0502020204030204" pitchFamily="34" charset="0"/>
                <a:ea typeface="Times New Roman" panose="02020603050405020304" pitchFamily="18" charset="0"/>
              </a:rPr>
              <a:t>SmartMotors</a:t>
            </a:r>
            <a:r>
              <a:rPr lang="en-US" sz="1200">
                <a:effectLst/>
                <a:latin typeface="Calibri" panose="020F0502020204030204" pitchFamily="34" charset="0"/>
                <a:ea typeface="Times New Roman" panose="02020603050405020304" pitchFamily="18" charset="0"/>
              </a:rPr>
              <a:t> different/better than other integrated servos on the market today?</a:t>
            </a:r>
            <a:endParaRPr lang="en-US" sz="1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a:effectLst/>
                <a:latin typeface="Calibri" panose="020F0502020204030204" pitchFamily="34" charset="0"/>
                <a:ea typeface="Times New Roman" panose="02020603050405020304" pitchFamily="18" charset="0"/>
              </a:rPr>
              <a:t>How customizable are </a:t>
            </a:r>
            <a:r>
              <a:rPr lang="en-US" sz="1200" err="1">
                <a:effectLst/>
                <a:latin typeface="Calibri" panose="020F0502020204030204" pitchFamily="34" charset="0"/>
                <a:ea typeface="Times New Roman" panose="02020603050405020304" pitchFamily="18" charset="0"/>
              </a:rPr>
              <a:t>SmartMotors</a:t>
            </a:r>
            <a:r>
              <a:rPr lang="en-US" sz="1200">
                <a:effectLst/>
                <a:latin typeface="Calibri" panose="020F0502020204030204" pitchFamily="34" charset="0"/>
                <a:ea typeface="Times New Roman" panose="02020603050405020304" pitchFamily="18" charset="0"/>
              </a:rPr>
              <a:t>, can Animatics customize them for any application?</a:t>
            </a:r>
            <a:endParaRPr lang="en-US" sz="1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a:effectLst/>
                <a:latin typeface="Calibri" panose="020F0502020204030204" pitchFamily="34" charset="0"/>
                <a:ea typeface="Times New Roman" panose="02020603050405020304" pitchFamily="18" charset="0"/>
              </a:rPr>
              <a:t>Can </a:t>
            </a:r>
            <a:r>
              <a:rPr lang="en-US" sz="1200" err="1">
                <a:effectLst/>
                <a:latin typeface="Calibri" panose="020F0502020204030204" pitchFamily="34" charset="0"/>
                <a:ea typeface="Times New Roman" panose="02020603050405020304" pitchFamily="18" charset="0"/>
              </a:rPr>
              <a:t>SmartMotors</a:t>
            </a:r>
            <a:r>
              <a:rPr lang="en-US" sz="1200">
                <a:effectLst/>
                <a:latin typeface="Calibri" panose="020F0502020204030204" pitchFamily="34" charset="0"/>
                <a:ea typeface="Times New Roman" panose="02020603050405020304" pitchFamily="18" charset="0"/>
              </a:rPr>
              <a:t> be used in a system that also has traditional “dumb” servos?</a:t>
            </a:r>
            <a:endParaRPr lang="en-US" sz="1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a:effectLst/>
                <a:latin typeface="Calibri" panose="020F0502020204030204" pitchFamily="34" charset="0"/>
                <a:ea typeface="Times New Roman" panose="02020603050405020304" pitchFamily="18" charset="0"/>
              </a:rPr>
              <a:t>What kinds of tools and support does Animatics offer for application development using </a:t>
            </a:r>
            <a:r>
              <a:rPr lang="en-US" sz="1200" err="1">
                <a:effectLst/>
                <a:latin typeface="Calibri" panose="020F0502020204030204" pitchFamily="34" charset="0"/>
                <a:ea typeface="Times New Roman" panose="02020603050405020304" pitchFamily="18" charset="0"/>
              </a:rPr>
              <a:t>SmartMotors</a:t>
            </a:r>
            <a:r>
              <a:rPr lang="en-US" sz="1200">
                <a:effectLst/>
                <a:latin typeface="Calibri" panose="020F0502020204030204" pitchFamily="34" charset="0"/>
                <a:ea typeface="Times New Roman" panose="02020603050405020304" pitchFamily="18" charset="0"/>
              </a:rPr>
              <a:t>? Coding, on-site help, troubleshooting, etc.?</a:t>
            </a:r>
            <a:endParaRPr lang="en-US" sz="12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200">
                <a:effectLst/>
                <a:latin typeface="Calibri" panose="020F0502020204030204" pitchFamily="34" charset="0"/>
                <a:ea typeface="Times New Roman" panose="02020603050405020304" pitchFamily="18" charset="0"/>
              </a:rPr>
              <a:t>Can you describe an application that was very difficult or impossible to implement using traditional servos that was solved using </a:t>
            </a:r>
            <a:r>
              <a:rPr lang="en-US" sz="1200" err="1">
                <a:effectLst/>
                <a:latin typeface="Calibri" panose="020F0502020204030204" pitchFamily="34" charset="0"/>
                <a:ea typeface="Times New Roman" panose="02020603050405020304" pitchFamily="18" charset="0"/>
              </a:rPr>
              <a:t>SmartMotors</a:t>
            </a:r>
            <a:r>
              <a:rPr lang="en-US" sz="1200">
                <a:effectLst/>
                <a:latin typeface="Calibri" panose="020F0502020204030204" pitchFamily="34" charset="0"/>
                <a:ea typeface="Times New Roman" panose="02020603050405020304" pitchFamily="18" charset="0"/>
              </a:rPr>
              <a:t>?</a:t>
            </a:r>
            <a:endParaRPr lang="en-US" sz="12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F430AC96-E710-4FA6-8B9F-A9B97B0B3346}" type="slidenum">
              <a:rPr lang="en-US" smtClean="0"/>
              <a:t>25</a:t>
            </a:fld>
            <a:endParaRPr lang="en-US"/>
          </a:p>
        </p:txBody>
      </p:sp>
    </p:spTree>
    <p:extLst>
      <p:ext uri="{BB962C8B-B14F-4D97-AF65-F5344CB8AC3E}">
        <p14:creationId xmlns:p14="http://schemas.microsoft.com/office/powerpoint/2010/main" val="2633644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26</a:t>
            </a:fld>
            <a:endParaRPr lang="en-US"/>
          </a:p>
        </p:txBody>
      </p:sp>
    </p:spTree>
    <p:extLst>
      <p:ext uri="{BB962C8B-B14F-4D97-AF65-F5344CB8AC3E}">
        <p14:creationId xmlns:p14="http://schemas.microsoft.com/office/powerpoint/2010/main" val="341269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3</a:t>
            </a:fld>
            <a:endParaRPr lang="en-US"/>
          </a:p>
        </p:txBody>
      </p:sp>
    </p:spTree>
    <p:extLst>
      <p:ext uri="{BB962C8B-B14F-4D97-AF65-F5344CB8AC3E}">
        <p14:creationId xmlns:p14="http://schemas.microsoft.com/office/powerpoint/2010/main" val="106920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5</a:t>
            </a:fld>
            <a:endParaRPr lang="en-US"/>
          </a:p>
        </p:txBody>
      </p:sp>
    </p:spTree>
    <p:extLst>
      <p:ext uri="{BB962C8B-B14F-4D97-AF65-F5344CB8AC3E}">
        <p14:creationId xmlns:p14="http://schemas.microsoft.com/office/powerpoint/2010/main" val="5178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6</a:t>
            </a:fld>
            <a:endParaRPr lang="en-US"/>
          </a:p>
        </p:txBody>
      </p:sp>
    </p:spTree>
    <p:extLst>
      <p:ext uri="{BB962C8B-B14F-4D97-AF65-F5344CB8AC3E}">
        <p14:creationId xmlns:p14="http://schemas.microsoft.com/office/powerpoint/2010/main" val="177388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30AC96-E710-4FA6-8B9F-A9B97B0B3346}" type="slidenum">
              <a:rPr lang="en-US" smtClean="0"/>
              <a:t>7</a:t>
            </a:fld>
            <a:endParaRPr lang="en-US"/>
          </a:p>
        </p:txBody>
      </p:sp>
    </p:spTree>
    <p:extLst>
      <p:ext uri="{BB962C8B-B14F-4D97-AF65-F5344CB8AC3E}">
        <p14:creationId xmlns:p14="http://schemas.microsoft.com/office/powerpoint/2010/main" val="215606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42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56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5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0AC96-E710-4FA6-8B9F-A9B97B0B3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780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 Col Body">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1 Col Body</a:t>
            </a:r>
          </a:p>
        </p:txBody>
      </p:sp>
      <p:sp>
        <p:nvSpPr>
          <p:cNvPr id="3" name="Content Placeholder 2"/>
          <p:cNvSpPr>
            <a:spLocks noGrp="1"/>
          </p:cNvSpPr>
          <p:nvPr>
            <p:ph idx="1"/>
          </p:nvPr>
        </p:nvSpPr>
        <p:spPr>
          <a:xfrm>
            <a:off x="609600" y="1295400"/>
            <a:ext cx="9753600" cy="4846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8" name="Picture 7">
            <a:extLst>
              <a:ext uri="{FF2B5EF4-FFF2-40B4-BE49-F238E27FC236}">
                <a16:creationId xmlns:a16="http://schemas.microsoft.com/office/drawing/2014/main" id="{88913CD2-F916-4D96-B1EE-A63896D8CF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75063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Col &amp; 4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r>
              <a:rPr lang="en-US"/>
              <a:t>Click icon to add picture</a:t>
            </a:r>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&amp; 4 Image-Auto Fit</a:t>
            </a:r>
          </a:p>
        </p:txBody>
      </p:sp>
      <p:sp>
        <p:nvSpPr>
          <p:cNvPr id="3" name="Content Placeholder 2"/>
          <p:cNvSpPr>
            <a:spLocks noGrp="1"/>
          </p:cNvSpPr>
          <p:nvPr>
            <p:ph idx="1"/>
          </p:nvPr>
        </p:nvSpPr>
        <p:spPr>
          <a:xfrm>
            <a:off x="609600" y="1295400"/>
            <a:ext cx="9753600" cy="23622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solidFill>
                <a:prstClr val="black"/>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94877A"/>
                </a:solidFill>
              </a:rPr>
              <a:pPr/>
              <a:t>‹#›</a:t>
            </a:fld>
            <a:endParaRPr lang="en-US" sz="700" cap="all">
              <a:solidFill>
                <a:srgbClr val="94877A"/>
              </a:solidFill>
            </a:endParaRPr>
          </a:p>
        </p:txBody>
      </p:sp>
      <p:sp>
        <p:nvSpPr>
          <p:cNvPr id="19" name="Picture Placeholder 4"/>
          <p:cNvSpPr>
            <a:spLocks noGrp="1"/>
          </p:cNvSpPr>
          <p:nvPr>
            <p:ph type="pic" sz="quarter" idx="14"/>
          </p:nvPr>
        </p:nvSpPr>
        <p:spPr>
          <a:xfrm>
            <a:off x="9144000" y="3886200"/>
            <a:ext cx="3048000" cy="2105798"/>
          </a:xfrm>
          <a:solidFill>
            <a:schemeClr val="bg1"/>
          </a:solidFill>
        </p:spPr>
        <p:txBody>
          <a:bodyPr anchor="ctr"/>
          <a:lstStyle>
            <a:lvl1pPr algn="ctr">
              <a:defRPr sz="1400"/>
            </a:lvl1pPr>
          </a:lstStyle>
          <a:p>
            <a:r>
              <a:rPr lang="en-US"/>
              <a:t>Click icon to add picture</a:t>
            </a:r>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r>
              <a:rPr lang="en-US"/>
              <a:t>Click icon to add picture</a:t>
            </a:r>
          </a:p>
        </p:txBody>
      </p:sp>
      <p:sp>
        <p:nvSpPr>
          <p:cNvPr id="13" name="Picture Placeholder 4"/>
          <p:cNvSpPr>
            <a:spLocks noGrp="1"/>
          </p:cNvSpPr>
          <p:nvPr>
            <p:ph type="pic" sz="quarter" idx="16"/>
          </p:nvPr>
        </p:nvSpPr>
        <p:spPr>
          <a:xfrm>
            <a:off x="6096000" y="3886200"/>
            <a:ext cx="3048000" cy="2105798"/>
          </a:xfrm>
          <a:solidFill>
            <a:schemeClr val="bg1"/>
          </a:solidFill>
        </p:spPr>
        <p:txBody>
          <a:bodyPr anchor="ctr"/>
          <a:lstStyle>
            <a:lvl1pPr algn="ctr">
              <a:defRPr sz="1400"/>
            </a:lvl1pPr>
          </a:lstStyle>
          <a:p>
            <a:r>
              <a:rPr lang="en-US"/>
              <a:t>Click icon to add picture</a:t>
            </a:r>
          </a:p>
        </p:txBody>
      </p:sp>
      <p:pic>
        <p:nvPicPr>
          <p:cNvPr id="14" name="Picture 13">
            <a:extLst>
              <a:ext uri="{FF2B5EF4-FFF2-40B4-BE49-F238E27FC236}">
                <a16:creationId xmlns:a16="http://schemas.microsoft.com/office/drawing/2014/main" id="{7150B4FD-C34A-407D-A24D-0EAF9D880C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3526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228600"/>
            <a:ext cx="6705600" cy="838200"/>
          </a:xfrm>
        </p:spPr>
        <p:txBody>
          <a:bodyPr/>
          <a:lstStyle>
            <a:lvl1pPr>
              <a:defRPr baseline="0">
                <a:solidFill>
                  <a:schemeClr val="tx2"/>
                </a:solidFill>
              </a:defRPr>
            </a:lvl1pPr>
          </a:lstStyle>
          <a:p>
            <a:r>
              <a:rPr lang="en-US"/>
              <a:t>2 Image, 1 Col</a:t>
            </a:r>
          </a:p>
        </p:txBody>
      </p:sp>
      <p:sp>
        <p:nvSpPr>
          <p:cNvPr id="3" name="Content Placeholder 2"/>
          <p:cNvSpPr>
            <a:spLocks noGrp="1"/>
          </p:cNvSpPr>
          <p:nvPr>
            <p:ph idx="1"/>
          </p:nvPr>
        </p:nvSpPr>
        <p:spPr>
          <a:xfrm>
            <a:off x="4876800" y="1295400"/>
            <a:ext cx="6705600" cy="4846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9" name="Picture Placeholder 4"/>
          <p:cNvSpPr>
            <a:spLocks noGrp="1"/>
          </p:cNvSpPr>
          <p:nvPr>
            <p:ph type="pic" sz="quarter" idx="11"/>
          </p:nvPr>
        </p:nvSpPr>
        <p:spPr>
          <a:xfrm>
            <a:off x="0" y="0"/>
            <a:ext cx="4572000" cy="2971800"/>
          </a:xfrm>
          <a:solidFill>
            <a:schemeClr val="bg1"/>
          </a:solidFill>
        </p:spPr>
        <p:txBody>
          <a:bodyPr anchor="ctr"/>
          <a:lstStyle>
            <a:lvl1pPr algn="ctr">
              <a:defRPr sz="1400"/>
            </a:lvl1pPr>
          </a:lstStyle>
          <a:p>
            <a:r>
              <a:rPr lang="en-US"/>
              <a:t>Click icon to add picture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5" name="Picture Placeholder 4"/>
          <p:cNvSpPr>
            <a:spLocks noGrp="1"/>
          </p:cNvSpPr>
          <p:nvPr>
            <p:ph type="pic" sz="quarter" idx="10"/>
          </p:nvPr>
        </p:nvSpPr>
        <p:spPr>
          <a:xfrm>
            <a:off x="0" y="2971800"/>
            <a:ext cx="4572000" cy="2987322"/>
          </a:xfrm>
          <a:solidFill>
            <a:schemeClr val="bg1"/>
          </a:solidFill>
        </p:spPr>
        <p:txBody>
          <a:bodyPr anchor="ctr"/>
          <a:lstStyle>
            <a:lvl1pPr algn="ctr">
              <a:defRPr sz="1400"/>
            </a:lvl1pPr>
          </a:lstStyle>
          <a:p>
            <a:r>
              <a:rPr lang="en-US"/>
              <a:t>Click icon to add picture</a:t>
            </a:r>
          </a:p>
        </p:txBody>
      </p:sp>
      <p:sp>
        <p:nvSpPr>
          <p:cNvPr id="35" name="TextBox 34"/>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0" name="Picture 9">
            <a:extLst>
              <a:ext uri="{FF2B5EF4-FFF2-40B4-BE49-F238E27FC236}">
                <a16:creationId xmlns:a16="http://schemas.microsoft.com/office/drawing/2014/main" id="{4B169643-C3A9-44D3-9C69-6563F1D99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56881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1 Col, Call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228600"/>
            <a:ext cx="6705600" cy="838200"/>
          </a:xfrm>
        </p:spPr>
        <p:txBody>
          <a:bodyPr/>
          <a:lstStyle>
            <a:lvl1pPr>
              <a:defRPr baseline="0">
                <a:solidFill>
                  <a:schemeClr val="tx2"/>
                </a:solidFill>
              </a:defRPr>
            </a:lvl1pPr>
          </a:lstStyle>
          <a:p>
            <a:r>
              <a:rPr lang="en-US"/>
              <a:t>1 Image,1 Col, Callout</a:t>
            </a:r>
          </a:p>
        </p:txBody>
      </p:sp>
      <p:sp>
        <p:nvSpPr>
          <p:cNvPr id="3" name="Content Placeholder 2"/>
          <p:cNvSpPr>
            <a:spLocks noGrp="1"/>
          </p:cNvSpPr>
          <p:nvPr>
            <p:ph idx="1"/>
          </p:nvPr>
        </p:nvSpPr>
        <p:spPr>
          <a:xfrm>
            <a:off x="4876800" y="1295400"/>
            <a:ext cx="6705600" cy="4846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9" name="Picture Placeholder 4"/>
          <p:cNvSpPr>
            <a:spLocks noGrp="1"/>
          </p:cNvSpPr>
          <p:nvPr>
            <p:ph type="pic" sz="quarter" idx="11"/>
          </p:nvPr>
        </p:nvSpPr>
        <p:spPr>
          <a:xfrm>
            <a:off x="0" y="0"/>
            <a:ext cx="4572000" cy="4648200"/>
          </a:xfrm>
          <a:solidFill>
            <a:schemeClr val="bg1"/>
          </a:solidFill>
        </p:spPr>
        <p:txBody>
          <a:bodyPr anchor="ctr"/>
          <a:lstStyle>
            <a:lvl1pPr algn="ctr">
              <a:defRPr sz="1400"/>
            </a:lvl1pPr>
          </a:lstStyle>
          <a:p>
            <a:r>
              <a:rPr lang="en-US"/>
              <a:t>Click icon to add picture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3" name="Text Placeholder 5"/>
          <p:cNvSpPr>
            <a:spLocks noGrp="1"/>
          </p:cNvSpPr>
          <p:nvPr>
            <p:ph type="body" sz="quarter" idx="12"/>
          </p:nvPr>
        </p:nvSpPr>
        <p:spPr>
          <a:xfrm>
            <a:off x="0" y="4648200"/>
            <a:ext cx="4572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r>
              <a:rPr lang="en-US"/>
              <a:t>Edit Master text styles</a:t>
            </a:r>
          </a:p>
        </p:txBody>
      </p:sp>
      <p:sp>
        <p:nvSpPr>
          <p:cNvPr id="12" name="TextBox 11"/>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0" name="Picture 9">
            <a:extLst>
              <a:ext uri="{FF2B5EF4-FFF2-40B4-BE49-F238E27FC236}">
                <a16:creationId xmlns:a16="http://schemas.microsoft.com/office/drawing/2014/main" id="{A4F8106C-F7D5-41E9-A184-9D0DA637B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994296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ircle Image,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a:t>1 Circle Image, 1 Col</a:t>
            </a:r>
            <a:endParaRPr lang="en-US"/>
          </a:p>
        </p:txBody>
      </p:sp>
      <p:sp>
        <p:nvSpPr>
          <p:cNvPr id="3" name="Content Placeholder 2"/>
          <p:cNvSpPr>
            <a:spLocks noGrp="1"/>
          </p:cNvSpPr>
          <p:nvPr>
            <p:ph idx="1"/>
          </p:nvPr>
        </p:nvSpPr>
        <p:spPr>
          <a:xfrm>
            <a:off x="609600" y="1298447"/>
            <a:ext cx="54864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p:cNvSpPr>
            <a:spLocks noGrp="1"/>
          </p:cNvSpPr>
          <p:nvPr>
            <p:ph type="pic" sz="quarter" idx="11"/>
          </p:nvPr>
        </p:nvSpPr>
        <p:spPr>
          <a:xfrm>
            <a:off x="6299200" y="1371600"/>
            <a:ext cx="48768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12" name="Right Arrow 11">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11" name="Text Placeholder 8"/>
          <p:cNvSpPr>
            <a:spLocks noGrp="1"/>
          </p:cNvSpPr>
          <p:nvPr>
            <p:ph type="body" sz="quarter" idx="17"/>
          </p:nvPr>
        </p:nvSpPr>
        <p:spPr>
          <a:xfrm>
            <a:off x="6299200" y="5181600"/>
            <a:ext cx="48768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7" name="TextBox 1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0" name="Picture 9">
            <a:extLst>
              <a:ext uri="{FF2B5EF4-FFF2-40B4-BE49-F238E27FC236}">
                <a16:creationId xmlns:a16="http://schemas.microsoft.com/office/drawing/2014/main" id="{84F15C8B-2F4C-4769-9191-1E2FA03EAC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51090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a:t>2 Circle Images, 1 Col</a:t>
            </a:r>
            <a:endParaRPr lang="en-US"/>
          </a:p>
        </p:txBody>
      </p:sp>
      <p:sp>
        <p:nvSpPr>
          <p:cNvPr id="3" name="Content Placeholder 2"/>
          <p:cNvSpPr>
            <a:spLocks noGrp="1"/>
          </p:cNvSpPr>
          <p:nvPr>
            <p:ph idx="1"/>
          </p:nvPr>
        </p:nvSpPr>
        <p:spPr>
          <a:xfrm>
            <a:off x="609600" y="1298447"/>
            <a:ext cx="548640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Arrow 11">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17" name="Picture Placeholder 4"/>
          <p:cNvSpPr>
            <a:spLocks noGrp="1"/>
          </p:cNvSpPr>
          <p:nvPr>
            <p:ph type="pic" sz="quarter" idx="13"/>
          </p:nvPr>
        </p:nvSpPr>
        <p:spPr>
          <a:xfrm>
            <a:off x="6133221" y="1295401"/>
            <a:ext cx="2909180"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18" name="Text Placeholder 8"/>
          <p:cNvSpPr>
            <a:spLocks noGrp="1"/>
          </p:cNvSpPr>
          <p:nvPr>
            <p:ph type="body" sz="quarter" idx="18"/>
          </p:nvPr>
        </p:nvSpPr>
        <p:spPr>
          <a:xfrm>
            <a:off x="7721600" y="5409318"/>
            <a:ext cx="3962400" cy="610482"/>
          </a:xfrm>
        </p:spPr>
        <p:txBody>
          <a:bodyPr/>
          <a:lstStyle>
            <a:lvl1pPr algn="ctr">
              <a:lnSpc>
                <a:spcPct val="100000"/>
              </a:lnSpc>
              <a:defRPr sz="1400" b="0">
                <a:solidFill>
                  <a:schemeClr val="tx1"/>
                </a:solidFill>
              </a:defRPr>
            </a:lvl1pPr>
          </a:lstStyle>
          <a:p>
            <a:pPr lvl="0"/>
            <a:r>
              <a:rPr lang="en-US"/>
              <a:t>Edit Master text styles</a:t>
            </a:r>
          </a:p>
        </p:txBody>
      </p:sp>
      <p:sp>
        <p:nvSpPr>
          <p:cNvPr id="19" name="Picture Placeholder 4"/>
          <p:cNvSpPr>
            <a:spLocks noGrp="1"/>
          </p:cNvSpPr>
          <p:nvPr>
            <p:ph type="pic" sz="quarter" idx="11"/>
          </p:nvPr>
        </p:nvSpPr>
        <p:spPr>
          <a:xfrm>
            <a:off x="7721600" y="2362200"/>
            <a:ext cx="39624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6" name="TextBox 15"/>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4" name="Picture 13">
            <a:extLst>
              <a:ext uri="{FF2B5EF4-FFF2-40B4-BE49-F238E27FC236}">
                <a16:creationId xmlns:a16="http://schemas.microsoft.com/office/drawing/2014/main" id="{B1DE66AE-265A-44AE-84B6-A4B321C831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725848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ircle Images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2 Circle Images </a:t>
            </a:r>
          </a:p>
        </p:txBody>
      </p:sp>
      <p:sp>
        <p:nvSpPr>
          <p:cNvPr id="3" name="Content Placeholder 2"/>
          <p:cNvSpPr>
            <a:spLocks noGrp="1"/>
          </p:cNvSpPr>
          <p:nvPr>
            <p:ph idx="1"/>
          </p:nvPr>
        </p:nvSpPr>
        <p:spPr>
          <a:xfrm>
            <a:off x="609600" y="1295400"/>
            <a:ext cx="10972800" cy="1295400"/>
          </a:xfrm>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9" name="Text Placeholder 8"/>
          <p:cNvSpPr>
            <a:spLocks noGrp="1"/>
          </p:cNvSpPr>
          <p:nvPr>
            <p:ph type="body" sz="quarter" idx="13"/>
          </p:nvPr>
        </p:nvSpPr>
        <p:spPr>
          <a:xfrm>
            <a:off x="6893912" y="5345733"/>
            <a:ext cx="3251200" cy="609600"/>
          </a:xfrm>
        </p:spPr>
        <p:txBody>
          <a:bodyPr/>
          <a:lstStyle>
            <a:lvl1pPr algn="ctr">
              <a:lnSpc>
                <a:spcPct val="100000"/>
              </a:lnSpc>
              <a:spcBef>
                <a:spcPts val="0"/>
              </a:spcBef>
              <a:spcAft>
                <a:spcPts val="0"/>
              </a:spcAft>
              <a:defRPr sz="1400" b="1">
                <a:solidFill>
                  <a:schemeClr val="tx1"/>
                </a:solidFill>
              </a:defRPr>
            </a:lvl1pPr>
          </a:lstStyle>
          <a:p>
            <a:pPr lvl="0"/>
            <a:r>
              <a:rPr lang="en-US"/>
              <a:t>Edit Master text styles</a:t>
            </a:r>
          </a:p>
        </p:txBody>
      </p:sp>
      <p:sp>
        <p:nvSpPr>
          <p:cNvPr id="33" name="Picture Placeholder 4"/>
          <p:cNvSpPr>
            <a:spLocks noGrp="1" noChangeAspect="1"/>
          </p:cNvSpPr>
          <p:nvPr>
            <p:ph type="pic" sz="quarter" idx="16"/>
          </p:nvPr>
        </p:nvSpPr>
        <p:spPr>
          <a:xfrm>
            <a:off x="1935475" y="2526849"/>
            <a:ext cx="3535528" cy="2651646"/>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4" name="Text Placeholder 8"/>
          <p:cNvSpPr>
            <a:spLocks noGrp="1"/>
          </p:cNvSpPr>
          <p:nvPr>
            <p:ph type="body" sz="quarter" idx="17"/>
          </p:nvPr>
        </p:nvSpPr>
        <p:spPr>
          <a:xfrm>
            <a:off x="2077639" y="5345733"/>
            <a:ext cx="3251200" cy="609600"/>
          </a:xfrm>
        </p:spPr>
        <p:txBody>
          <a:bodyPr/>
          <a:lstStyle>
            <a:lvl1pPr algn="ctr">
              <a:lnSpc>
                <a:spcPct val="100000"/>
              </a:lnSpc>
              <a:spcBef>
                <a:spcPts val="0"/>
              </a:spcBef>
              <a:spcAft>
                <a:spcPts val="0"/>
              </a:spcAft>
              <a:defRPr sz="1400" b="1">
                <a:solidFill>
                  <a:schemeClr val="tx1"/>
                </a:solidFill>
              </a:defRPr>
            </a:lvl1pPr>
          </a:lstStyle>
          <a:p>
            <a:pPr lvl="0"/>
            <a:r>
              <a:rPr lang="en-US"/>
              <a:t>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7" name="TextBox 1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6" name="Picture Placeholder 4"/>
          <p:cNvSpPr>
            <a:spLocks noGrp="1" noChangeAspect="1"/>
          </p:cNvSpPr>
          <p:nvPr>
            <p:ph type="pic" sz="quarter" idx="18"/>
          </p:nvPr>
        </p:nvSpPr>
        <p:spPr>
          <a:xfrm>
            <a:off x="6751748" y="2526849"/>
            <a:ext cx="3535528" cy="2651646"/>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pic>
        <p:nvPicPr>
          <p:cNvPr id="13" name="Picture 12">
            <a:extLst>
              <a:ext uri="{FF2B5EF4-FFF2-40B4-BE49-F238E27FC236}">
                <a16:creationId xmlns:a16="http://schemas.microsoft.com/office/drawing/2014/main" id="{623E9873-DC4F-4FFF-B4FD-B413C018AF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937007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a:t>3 Circle Images, 1 Col</a:t>
            </a:r>
            <a:endParaRPr lang="en-US"/>
          </a:p>
        </p:txBody>
      </p:sp>
      <p:sp>
        <p:nvSpPr>
          <p:cNvPr id="3" name="Content Placeholder 2"/>
          <p:cNvSpPr>
            <a:spLocks noGrp="1"/>
          </p:cNvSpPr>
          <p:nvPr>
            <p:ph idx="1"/>
          </p:nvPr>
        </p:nvSpPr>
        <p:spPr>
          <a:xfrm>
            <a:off x="609600" y="1298447"/>
            <a:ext cx="54864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4"/>
          <p:cNvSpPr>
            <a:spLocks noGrp="1"/>
          </p:cNvSpPr>
          <p:nvPr>
            <p:ph type="pic" sz="quarter" idx="11"/>
          </p:nvPr>
        </p:nvSpPr>
        <p:spPr>
          <a:xfrm>
            <a:off x="6299200" y="1295400"/>
            <a:ext cx="29464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5" name="Picture Placeholder 4"/>
          <p:cNvSpPr>
            <a:spLocks noGrp="1"/>
          </p:cNvSpPr>
          <p:nvPr>
            <p:ph type="pic" sz="quarter" idx="12"/>
          </p:nvPr>
        </p:nvSpPr>
        <p:spPr>
          <a:xfrm>
            <a:off x="9652000" y="2514600"/>
            <a:ext cx="19304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6" name="Picture Placeholder 4"/>
          <p:cNvSpPr>
            <a:spLocks noGrp="1"/>
          </p:cNvSpPr>
          <p:nvPr>
            <p:ph type="pic" sz="quarter" idx="13"/>
          </p:nvPr>
        </p:nvSpPr>
        <p:spPr>
          <a:xfrm>
            <a:off x="7112000" y="4113918"/>
            <a:ext cx="23368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12" name="Right Arrow 11">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11" name="Text Placeholder 8"/>
          <p:cNvSpPr>
            <a:spLocks noGrp="1"/>
          </p:cNvSpPr>
          <p:nvPr>
            <p:ph type="body" sz="quarter" idx="17"/>
          </p:nvPr>
        </p:nvSpPr>
        <p:spPr>
          <a:xfrm>
            <a:off x="6299200" y="3581400"/>
            <a:ext cx="2946400" cy="381000"/>
          </a:xfrm>
        </p:spPr>
        <p:txBody>
          <a:bodyPr/>
          <a:lstStyle>
            <a:lvl1pPr algn="ctr">
              <a:lnSpc>
                <a:spcPct val="100000"/>
              </a:lnSpc>
              <a:defRPr sz="1400" b="0">
                <a:solidFill>
                  <a:schemeClr val="tx1"/>
                </a:solidFill>
              </a:defRPr>
            </a:lvl1pPr>
          </a:lstStyle>
          <a:p>
            <a:pPr lvl="0"/>
            <a:r>
              <a:rPr lang="en-US"/>
              <a:t>Edit Master text styles</a:t>
            </a:r>
          </a:p>
        </p:txBody>
      </p:sp>
      <p:sp>
        <p:nvSpPr>
          <p:cNvPr id="14" name="Text Placeholder 8"/>
          <p:cNvSpPr>
            <a:spLocks noGrp="1"/>
          </p:cNvSpPr>
          <p:nvPr>
            <p:ph type="body" sz="quarter" idx="18"/>
          </p:nvPr>
        </p:nvSpPr>
        <p:spPr>
          <a:xfrm>
            <a:off x="7112000" y="5942718"/>
            <a:ext cx="2336800" cy="381882"/>
          </a:xfrm>
        </p:spPr>
        <p:txBody>
          <a:bodyPr/>
          <a:lstStyle>
            <a:lvl1pPr algn="ctr">
              <a:lnSpc>
                <a:spcPct val="100000"/>
              </a:lnSpc>
              <a:defRPr sz="1400" b="0">
                <a:solidFill>
                  <a:schemeClr val="tx1"/>
                </a:solidFill>
              </a:defRPr>
            </a:lvl1pPr>
          </a:lstStyle>
          <a:p>
            <a:pPr lvl="0"/>
            <a:r>
              <a:rPr lang="en-US"/>
              <a:t>Edit Master text styles</a:t>
            </a:r>
          </a:p>
        </p:txBody>
      </p:sp>
      <p:sp>
        <p:nvSpPr>
          <p:cNvPr id="16" name="Text Placeholder 8"/>
          <p:cNvSpPr>
            <a:spLocks noGrp="1"/>
          </p:cNvSpPr>
          <p:nvPr>
            <p:ph type="body" sz="quarter" idx="19"/>
          </p:nvPr>
        </p:nvSpPr>
        <p:spPr>
          <a:xfrm>
            <a:off x="9448800" y="4038600"/>
            <a:ext cx="2336800" cy="381000"/>
          </a:xfrm>
        </p:spPr>
        <p:txBody>
          <a:bodyPr/>
          <a:lstStyle>
            <a:lvl1pPr algn="ctr">
              <a:lnSpc>
                <a:spcPct val="100000"/>
              </a:lnSpc>
              <a:defRPr sz="1400" b="0">
                <a:solidFill>
                  <a:schemeClr val="tx1"/>
                </a:solidFill>
              </a:defRPr>
            </a:lvl1pPr>
          </a:lstStyle>
          <a:p>
            <a:pPr lvl="0"/>
            <a:r>
              <a:rPr lang="en-US"/>
              <a:t>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9" name="TextBox 18"/>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8" name="Picture 17">
            <a:extLst>
              <a:ext uri="{FF2B5EF4-FFF2-40B4-BE49-F238E27FC236}">
                <a16:creationId xmlns:a16="http://schemas.microsoft.com/office/drawing/2014/main" id="{CEC08A6A-E5EF-40E6-B81D-1A5443011F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51090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 Images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3 Circle Images </a:t>
            </a:r>
          </a:p>
        </p:txBody>
      </p:sp>
      <p:sp>
        <p:nvSpPr>
          <p:cNvPr id="3" name="Content Placeholder 2"/>
          <p:cNvSpPr>
            <a:spLocks noGrp="1"/>
          </p:cNvSpPr>
          <p:nvPr>
            <p:ph idx="1"/>
          </p:nvPr>
        </p:nvSpPr>
        <p:spPr>
          <a:xfrm>
            <a:off x="609600" y="1295400"/>
            <a:ext cx="10972800" cy="1295400"/>
          </a:xfrm>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6" name="Picture Placeholder 4"/>
          <p:cNvSpPr>
            <a:spLocks noGrp="1"/>
          </p:cNvSpPr>
          <p:nvPr>
            <p:ph type="pic" sz="quarter" idx="10"/>
          </p:nvPr>
        </p:nvSpPr>
        <p:spPr>
          <a:xfrm>
            <a:off x="8259077" y="2590800"/>
            <a:ext cx="318516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7" name="Picture Placeholder 4"/>
          <p:cNvSpPr>
            <a:spLocks noGrp="1"/>
          </p:cNvSpPr>
          <p:nvPr>
            <p:ph type="pic" sz="quarter" idx="11"/>
          </p:nvPr>
        </p:nvSpPr>
        <p:spPr>
          <a:xfrm>
            <a:off x="4495800" y="2590800"/>
            <a:ext cx="318516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 name="Text Placeholder 8"/>
          <p:cNvSpPr>
            <a:spLocks noGrp="1"/>
          </p:cNvSpPr>
          <p:nvPr>
            <p:ph type="body" sz="quarter" idx="13"/>
          </p:nvPr>
        </p:nvSpPr>
        <p:spPr>
          <a:xfrm>
            <a:off x="4471972" y="5095565"/>
            <a:ext cx="32512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32" name="Text Placeholder 8"/>
          <p:cNvSpPr>
            <a:spLocks noGrp="1"/>
          </p:cNvSpPr>
          <p:nvPr>
            <p:ph type="body" sz="quarter" idx="15"/>
          </p:nvPr>
        </p:nvSpPr>
        <p:spPr>
          <a:xfrm>
            <a:off x="8229600" y="5095565"/>
            <a:ext cx="32512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33" name="Picture Placeholder 4"/>
          <p:cNvSpPr>
            <a:spLocks noGrp="1"/>
          </p:cNvSpPr>
          <p:nvPr>
            <p:ph type="pic" sz="quarter" idx="16"/>
          </p:nvPr>
        </p:nvSpPr>
        <p:spPr>
          <a:xfrm>
            <a:off x="750776" y="2590800"/>
            <a:ext cx="318516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4" name="Text Placeholder 8"/>
          <p:cNvSpPr>
            <a:spLocks noGrp="1"/>
          </p:cNvSpPr>
          <p:nvPr>
            <p:ph type="body" sz="quarter" idx="17"/>
          </p:nvPr>
        </p:nvSpPr>
        <p:spPr>
          <a:xfrm>
            <a:off x="719328" y="5095565"/>
            <a:ext cx="32512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7" name="TextBox 1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6" name="Picture 15">
            <a:extLst>
              <a:ext uri="{FF2B5EF4-FFF2-40B4-BE49-F238E27FC236}">
                <a16:creationId xmlns:a16="http://schemas.microsoft.com/office/drawing/2014/main" id="{A65E6BEF-69B7-4ECF-B811-6F2834CE9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465334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ircle Images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3 Circle Images </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6" name="Picture Placeholder 4"/>
          <p:cNvSpPr>
            <a:spLocks noGrp="1"/>
          </p:cNvSpPr>
          <p:nvPr>
            <p:ph type="pic" sz="quarter" idx="10"/>
          </p:nvPr>
        </p:nvSpPr>
        <p:spPr>
          <a:xfrm>
            <a:off x="8259077" y="1978857"/>
            <a:ext cx="318516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7" name="Picture Placeholder 4"/>
          <p:cNvSpPr>
            <a:spLocks noGrp="1"/>
          </p:cNvSpPr>
          <p:nvPr>
            <p:ph type="pic" sz="quarter" idx="11"/>
          </p:nvPr>
        </p:nvSpPr>
        <p:spPr>
          <a:xfrm>
            <a:off x="4495800" y="1978857"/>
            <a:ext cx="318516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 name="Text Placeholder 8"/>
          <p:cNvSpPr>
            <a:spLocks noGrp="1"/>
          </p:cNvSpPr>
          <p:nvPr>
            <p:ph type="body" sz="quarter" idx="13"/>
          </p:nvPr>
        </p:nvSpPr>
        <p:spPr>
          <a:xfrm>
            <a:off x="4471972" y="4483622"/>
            <a:ext cx="32512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32" name="Text Placeholder 8"/>
          <p:cNvSpPr>
            <a:spLocks noGrp="1"/>
          </p:cNvSpPr>
          <p:nvPr>
            <p:ph type="body" sz="quarter" idx="15"/>
          </p:nvPr>
        </p:nvSpPr>
        <p:spPr>
          <a:xfrm>
            <a:off x="8229600" y="4483622"/>
            <a:ext cx="32512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33" name="Picture Placeholder 4"/>
          <p:cNvSpPr>
            <a:spLocks noGrp="1"/>
          </p:cNvSpPr>
          <p:nvPr>
            <p:ph type="pic" sz="quarter" idx="16"/>
          </p:nvPr>
        </p:nvSpPr>
        <p:spPr>
          <a:xfrm>
            <a:off x="750776" y="1978857"/>
            <a:ext cx="318516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4" name="Text Placeholder 8"/>
          <p:cNvSpPr>
            <a:spLocks noGrp="1"/>
          </p:cNvSpPr>
          <p:nvPr>
            <p:ph type="body" sz="quarter" idx="17"/>
          </p:nvPr>
        </p:nvSpPr>
        <p:spPr>
          <a:xfrm>
            <a:off x="719328" y="4483622"/>
            <a:ext cx="3251200"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7" name="TextBox 1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4" name="Picture 13">
            <a:extLst>
              <a:ext uri="{FF2B5EF4-FFF2-40B4-BE49-F238E27FC236}">
                <a16:creationId xmlns:a16="http://schemas.microsoft.com/office/drawing/2014/main" id="{C0B4B92F-44C1-4BB1-8C44-ECEE6AE74E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116199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a:t>4 Circle Images, 1 Col</a:t>
            </a:r>
            <a:endParaRPr lang="en-US"/>
          </a:p>
        </p:txBody>
      </p:sp>
      <p:sp>
        <p:nvSpPr>
          <p:cNvPr id="3" name="Content Placeholder 2"/>
          <p:cNvSpPr>
            <a:spLocks noGrp="1"/>
          </p:cNvSpPr>
          <p:nvPr>
            <p:ph idx="1"/>
          </p:nvPr>
        </p:nvSpPr>
        <p:spPr>
          <a:xfrm>
            <a:off x="609600" y="1298447"/>
            <a:ext cx="54864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Arrow 11">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9" name="TextBox 18"/>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5" name="Picture Placeholder 4">
            <a:extLst>
              <a:ext uri="{FF2B5EF4-FFF2-40B4-BE49-F238E27FC236}">
                <a16:creationId xmlns:a16="http://schemas.microsoft.com/office/drawing/2014/main" id="{8CC3912E-C67B-424E-A95A-4425AEB13262}"/>
              </a:ext>
            </a:extLst>
          </p:cNvPr>
          <p:cNvSpPr>
            <a:spLocks noGrp="1"/>
          </p:cNvSpPr>
          <p:nvPr>
            <p:ph type="pic" sz="quarter" idx="10"/>
          </p:nvPr>
        </p:nvSpPr>
        <p:spPr>
          <a:xfrm>
            <a:off x="6411260" y="386214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18" name="Picture Placeholder 4">
            <a:extLst>
              <a:ext uri="{FF2B5EF4-FFF2-40B4-BE49-F238E27FC236}">
                <a16:creationId xmlns:a16="http://schemas.microsoft.com/office/drawing/2014/main" id="{5016BF52-5002-4C7D-A07B-DE20DA9A3464}"/>
              </a:ext>
            </a:extLst>
          </p:cNvPr>
          <p:cNvSpPr>
            <a:spLocks noGrp="1"/>
          </p:cNvSpPr>
          <p:nvPr>
            <p:ph type="pic" sz="quarter" idx="11"/>
          </p:nvPr>
        </p:nvSpPr>
        <p:spPr>
          <a:xfrm>
            <a:off x="9351995" y="145169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0" name="Picture Placeholder 4">
            <a:extLst>
              <a:ext uri="{FF2B5EF4-FFF2-40B4-BE49-F238E27FC236}">
                <a16:creationId xmlns:a16="http://schemas.microsoft.com/office/drawing/2014/main" id="{6D9F792A-5A0D-49BA-AD55-EB73C82B9748}"/>
              </a:ext>
            </a:extLst>
          </p:cNvPr>
          <p:cNvSpPr>
            <a:spLocks noGrp="1"/>
          </p:cNvSpPr>
          <p:nvPr>
            <p:ph type="pic" sz="quarter" idx="16"/>
          </p:nvPr>
        </p:nvSpPr>
        <p:spPr>
          <a:xfrm>
            <a:off x="6411260" y="145169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1" name="Text Placeholder 8">
            <a:extLst>
              <a:ext uri="{FF2B5EF4-FFF2-40B4-BE49-F238E27FC236}">
                <a16:creationId xmlns:a16="http://schemas.microsoft.com/office/drawing/2014/main" id="{AA322793-FC7F-420A-A825-93A1A0EB5FDA}"/>
              </a:ext>
            </a:extLst>
          </p:cNvPr>
          <p:cNvSpPr>
            <a:spLocks noGrp="1"/>
          </p:cNvSpPr>
          <p:nvPr>
            <p:ph type="body" sz="quarter" idx="17"/>
          </p:nvPr>
        </p:nvSpPr>
        <p:spPr>
          <a:xfrm>
            <a:off x="6308756" y="3120578"/>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22" name="Picture Placeholder 4">
            <a:extLst>
              <a:ext uri="{FF2B5EF4-FFF2-40B4-BE49-F238E27FC236}">
                <a16:creationId xmlns:a16="http://schemas.microsoft.com/office/drawing/2014/main" id="{3FF8CB60-5154-4060-8A1F-5EE4C25D1CF9}"/>
              </a:ext>
            </a:extLst>
          </p:cNvPr>
          <p:cNvSpPr>
            <a:spLocks noGrp="1"/>
          </p:cNvSpPr>
          <p:nvPr>
            <p:ph type="pic" sz="quarter" idx="18"/>
          </p:nvPr>
        </p:nvSpPr>
        <p:spPr>
          <a:xfrm>
            <a:off x="9351995" y="386214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3" name="Text Placeholder 8">
            <a:extLst>
              <a:ext uri="{FF2B5EF4-FFF2-40B4-BE49-F238E27FC236}">
                <a16:creationId xmlns:a16="http://schemas.microsoft.com/office/drawing/2014/main" id="{C81B5270-59A3-41D0-A1EE-CB174AB7AD06}"/>
              </a:ext>
            </a:extLst>
          </p:cNvPr>
          <p:cNvSpPr>
            <a:spLocks noGrp="1"/>
          </p:cNvSpPr>
          <p:nvPr>
            <p:ph type="body" sz="quarter" idx="19"/>
          </p:nvPr>
        </p:nvSpPr>
        <p:spPr>
          <a:xfrm>
            <a:off x="9249491" y="3120578"/>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24" name="Text Placeholder 8">
            <a:extLst>
              <a:ext uri="{FF2B5EF4-FFF2-40B4-BE49-F238E27FC236}">
                <a16:creationId xmlns:a16="http://schemas.microsoft.com/office/drawing/2014/main" id="{A2CB0C29-C01C-4255-8373-0CCA01F17E4B}"/>
              </a:ext>
            </a:extLst>
          </p:cNvPr>
          <p:cNvSpPr>
            <a:spLocks noGrp="1"/>
          </p:cNvSpPr>
          <p:nvPr>
            <p:ph type="body" sz="quarter" idx="20"/>
          </p:nvPr>
        </p:nvSpPr>
        <p:spPr>
          <a:xfrm>
            <a:off x="6308756" y="5534006"/>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25" name="Text Placeholder 8">
            <a:extLst>
              <a:ext uri="{FF2B5EF4-FFF2-40B4-BE49-F238E27FC236}">
                <a16:creationId xmlns:a16="http://schemas.microsoft.com/office/drawing/2014/main" id="{A405C4A1-3ABD-46FB-AB14-3AA39EB1CC0B}"/>
              </a:ext>
            </a:extLst>
          </p:cNvPr>
          <p:cNvSpPr>
            <a:spLocks noGrp="1"/>
          </p:cNvSpPr>
          <p:nvPr>
            <p:ph type="body" sz="quarter" idx="21"/>
          </p:nvPr>
        </p:nvSpPr>
        <p:spPr>
          <a:xfrm>
            <a:off x="9249491" y="5534006"/>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pic>
        <p:nvPicPr>
          <p:cNvPr id="26" name="Picture 25">
            <a:extLst>
              <a:ext uri="{FF2B5EF4-FFF2-40B4-BE49-F238E27FC236}">
                <a16:creationId xmlns:a16="http://schemas.microsoft.com/office/drawing/2014/main" id="{823C7C88-1C37-4FBB-B20B-18EC045753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603578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 Body">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2 Col Body</a:t>
            </a:r>
          </a:p>
        </p:txBody>
      </p:sp>
      <p:sp>
        <p:nvSpPr>
          <p:cNvPr id="3" name="Content Placeholder 2"/>
          <p:cNvSpPr>
            <a:spLocks noGrp="1"/>
          </p:cNvSpPr>
          <p:nvPr>
            <p:ph idx="1"/>
          </p:nvPr>
        </p:nvSpPr>
        <p:spPr>
          <a:xfrm>
            <a:off x="609600" y="1295400"/>
            <a:ext cx="536448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5" name="Text Placeholder 4"/>
          <p:cNvSpPr>
            <a:spLocks noGrp="1"/>
          </p:cNvSpPr>
          <p:nvPr>
            <p:ph type="body" sz="quarter" idx="10"/>
          </p:nvPr>
        </p:nvSpPr>
        <p:spPr>
          <a:xfrm>
            <a:off x="6217920" y="1298448"/>
            <a:ext cx="536448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70BA66FF-867D-4D82-B507-B9F837656D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90388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ircle Images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4 Circle Images </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6" name="Picture Placeholder 4"/>
          <p:cNvSpPr>
            <a:spLocks noGrp="1"/>
          </p:cNvSpPr>
          <p:nvPr>
            <p:ph type="pic" sz="quarter" idx="10"/>
          </p:nvPr>
        </p:nvSpPr>
        <p:spPr>
          <a:xfrm>
            <a:off x="6451616" y="243756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7" name="Picture Placeholder 4"/>
          <p:cNvSpPr>
            <a:spLocks noGrp="1"/>
          </p:cNvSpPr>
          <p:nvPr>
            <p:ph type="pic" sz="quarter" idx="11"/>
          </p:nvPr>
        </p:nvSpPr>
        <p:spPr>
          <a:xfrm>
            <a:off x="3495344" y="243756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3" name="Picture Placeholder 4"/>
          <p:cNvSpPr>
            <a:spLocks noGrp="1"/>
          </p:cNvSpPr>
          <p:nvPr>
            <p:ph type="pic" sz="quarter" idx="16"/>
          </p:nvPr>
        </p:nvSpPr>
        <p:spPr>
          <a:xfrm>
            <a:off x="558816" y="243756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4" name="Text Placeholder 8"/>
          <p:cNvSpPr>
            <a:spLocks noGrp="1"/>
          </p:cNvSpPr>
          <p:nvPr>
            <p:ph type="body" sz="quarter" idx="17"/>
          </p:nvPr>
        </p:nvSpPr>
        <p:spPr>
          <a:xfrm>
            <a:off x="456312" y="4232033"/>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7" name="TextBox 1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4" name="Picture Placeholder 4"/>
          <p:cNvSpPr>
            <a:spLocks noGrp="1"/>
          </p:cNvSpPr>
          <p:nvPr>
            <p:ph type="pic" sz="quarter" idx="18"/>
          </p:nvPr>
        </p:nvSpPr>
        <p:spPr>
          <a:xfrm>
            <a:off x="9396557" y="243756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5" name="Text Placeholder 8"/>
          <p:cNvSpPr>
            <a:spLocks noGrp="1"/>
          </p:cNvSpPr>
          <p:nvPr>
            <p:ph type="body" sz="quarter" idx="19"/>
          </p:nvPr>
        </p:nvSpPr>
        <p:spPr>
          <a:xfrm>
            <a:off x="3392840" y="4232033"/>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28" name="Text Placeholder 8"/>
          <p:cNvSpPr>
            <a:spLocks noGrp="1"/>
          </p:cNvSpPr>
          <p:nvPr>
            <p:ph type="body" sz="quarter" idx="20"/>
          </p:nvPr>
        </p:nvSpPr>
        <p:spPr>
          <a:xfrm>
            <a:off x="6349112" y="4232033"/>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sp>
        <p:nvSpPr>
          <p:cNvPr id="29" name="Text Placeholder 8"/>
          <p:cNvSpPr>
            <a:spLocks noGrp="1"/>
          </p:cNvSpPr>
          <p:nvPr>
            <p:ph type="body" sz="quarter" idx="21"/>
          </p:nvPr>
        </p:nvSpPr>
        <p:spPr>
          <a:xfrm>
            <a:off x="9294053" y="4207531"/>
            <a:ext cx="2399568" cy="609600"/>
          </a:xfrm>
        </p:spPr>
        <p:txBody>
          <a:bodyPr/>
          <a:lstStyle>
            <a:lvl1pPr algn="ctr">
              <a:lnSpc>
                <a:spcPct val="100000"/>
              </a:lnSpc>
              <a:spcBef>
                <a:spcPts val="0"/>
              </a:spcBef>
              <a:spcAft>
                <a:spcPts val="0"/>
              </a:spcAft>
              <a:defRPr sz="1400" b="0">
                <a:solidFill>
                  <a:schemeClr val="tx1"/>
                </a:solidFill>
              </a:defRPr>
            </a:lvl1pPr>
          </a:lstStyle>
          <a:p>
            <a:pPr lvl="0"/>
            <a:r>
              <a:rPr lang="en-US"/>
              <a:t>Edit Master text styles</a:t>
            </a:r>
          </a:p>
        </p:txBody>
      </p:sp>
      <p:pic>
        <p:nvPicPr>
          <p:cNvPr id="18" name="Picture 17">
            <a:extLst>
              <a:ext uri="{FF2B5EF4-FFF2-40B4-BE49-F238E27FC236}">
                <a16:creationId xmlns:a16="http://schemas.microsoft.com/office/drawing/2014/main" id="{825A8B65-4D9F-4016-9A35-7E1B4CE1FD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4146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97" name="Picture Placeholder 13"/>
          <p:cNvSpPr>
            <a:spLocks noGrp="1"/>
          </p:cNvSpPr>
          <p:nvPr>
            <p:ph type="pic" sz="quarter" idx="33"/>
          </p:nvPr>
        </p:nvSpPr>
        <p:spPr>
          <a:xfrm>
            <a:off x="6847828"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8" name="Picture Placeholder 13"/>
          <p:cNvSpPr>
            <a:spLocks noGrp="1"/>
          </p:cNvSpPr>
          <p:nvPr>
            <p:ph type="pic" sz="quarter" idx="34"/>
          </p:nvPr>
        </p:nvSpPr>
        <p:spPr>
          <a:xfrm>
            <a:off x="3182407"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9" name="Text Placeholder 89"/>
          <p:cNvSpPr>
            <a:spLocks noGrp="1"/>
          </p:cNvSpPr>
          <p:nvPr>
            <p:ph type="body" sz="quarter" idx="35"/>
          </p:nvPr>
        </p:nvSpPr>
        <p:spPr>
          <a:xfrm>
            <a:off x="6675108"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102" name="Text Placeholder 89"/>
          <p:cNvSpPr>
            <a:spLocks noGrp="1"/>
          </p:cNvSpPr>
          <p:nvPr>
            <p:ph type="body" sz="quarter" idx="38"/>
          </p:nvPr>
        </p:nvSpPr>
        <p:spPr>
          <a:xfrm>
            <a:off x="3009687"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6" name="Picture Placeholder 13"/>
          <p:cNvSpPr>
            <a:spLocks noGrp="1"/>
          </p:cNvSpPr>
          <p:nvPr>
            <p:ph type="pic" sz="quarter" idx="41"/>
          </p:nvPr>
        </p:nvSpPr>
        <p:spPr>
          <a:xfrm>
            <a:off x="6847828"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7" name="Picture Placeholder 13"/>
          <p:cNvSpPr>
            <a:spLocks noGrp="1"/>
          </p:cNvSpPr>
          <p:nvPr>
            <p:ph type="pic" sz="quarter" idx="42"/>
          </p:nvPr>
        </p:nvSpPr>
        <p:spPr>
          <a:xfrm>
            <a:off x="318240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8" name="Text Placeholder 89"/>
          <p:cNvSpPr>
            <a:spLocks noGrp="1"/>
          </p:cNvSpPr>
          <p:nvPr>
            <p:ph type="body" sz="quarter" idx="43"/>
          </p:nvPr>
        </p:nvSpPr>
        <p:spPr>
          <a:xfrm>
            <a:off x="6791879"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51" name="Text Placeholder 89"/>
          <p:cNvSpPr>
            <a:spLocks noGrp="1"/>
          </p:cNvSpPr>
          <p:nvPr>
            <p:ph type="body" sz="quarter" idx="46"/>
          </p:nvPr>
        </p:nvSpPr>
        <p:spPr>
          <a:xfrm>
            <a:off x="3120161"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29" name="Rectangle 28"/>
          <p:cNvSpPr/>
          <p:nvPr userDrawn="1"/>
        </p:nvSpPr>
        <p:spPr>
          <a:xfrm>
            <a:off x="0" y="2743200"/>
            <a:ext cx="12192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78"/>
          <p:cNvSpPr>
            <a:spLocks noGrp="1"/>
          </p:cNvSpPr>
          <p:nvPr>
            <p:ph type="body" sz="quarter" idx="22"/>
          </p:nvPr>
        </p:nvSpPr>
        <p:spPr>
          <a:xfrm>
            <a:off x="0" y="2743201"/>
            <a:ext cx="12192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Edit Master text styles</a:t>
            </a:r>
          </a:p>
        </p:txBody>
      </p:sp>
      <p:sp>
        <p:nvSpPr>
          <p:cNvPr id="20" name="Right Arrow 19">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1" name="TextBox 20"/>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6" name="Text Placeholder 89"/>
          <p:cNvSpPr>
            <a:spLocks noGrp="1"/>
          </p:cNvSpPr>
          <p:nvPr>
            <p:ph type="body" sz="quarter" idx="49"/>
          </p:nvPr>
        </p:nvSpPr>
        <p:spPr>
          <a:xfrm>
            <a:off x="176356" y="139377"/>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Edit Master text styles</a:t>
            </a:r>
          </a:p>
        </p:txBody>
      </p:sp>
      <p:sp>
        <p:nvSpPr>
          <p:cNvPr id="27" name="Text Placeholder 89"/>
          <p:cNvSpPr>
            <a:spLocks noGrp="1"/>
          </p:cNvSpPr>
          <p:nvPr>
            <p:ph type="body" sz="quarter" idx="50"/>
          </p:nvPr>
        </p:nvSpPr>
        <p:spPr>
          <a:xfrm>
            <a:off x="176356" y="3643494"/>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Edit Master text styles</a:t>
            </a:r>
          </a:p>
        </p:txBody>
      </p:sp>
      <p:pic>
        <p:nvPicPr>
          <p:cNvPr id="19" name="Picture 18">
            <a:extLst>
              <a:ext uri="{FF2B5EF4-FFF2-40B4-BE49-F238E27FC236}">
                <a16:creationId xmlns:a16="http://schemas.microsoft.com/office/drawing/2014/main" id="{B38FFCEB-1C22-426E-8A16-FC304EA9A9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6586613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ircle Images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5 Circle Images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23" name="Text Placeholder 8"/>
          <p:cNvSpPr>
            <a:spLocks noGrp="1"/>
          </p:cNvSpPr>
          <p:nvPr>
            <p:ph type="body" sz="quarter" idx="21"/>
          </p:nvPr>
        </p:nvSpPr>
        <p:spPr>
          <a:xfrm>
            <a:off x="780289" y="3411445"/>
            <a:ext cx="2743201" cy="609600"/>
          </a:xfrm>
        </p:spPr>
        <p:txBody>
          <a:bodyPr/>
          <a:lstStyle>
            <a:lvl1pPr algn="ctr">
              <a:lnSpc>
                <a:spcPct val="100000"/>
              </a:lnSpc>
              <a:spcBef>
                <a:spcPts val="0"/>
              </a:spcBef>
              <a:spcAft>
                <a:spcPts val="0"/>
              </a:spcAft>
              <a:defRPr sz="1600" b="0">
                <a:solidFill>
                  <a:schemeClr val="tx1"/>
                </a:solidFill>
              </a:defRPr>
            </a:lvl1pPr>
          </a:lstStyle>
          <a:p>
            <a:pPr lvl="0"/>
            <a:r>
              <a:rPr lang="en-US"/>
              <a:t>Edit Master text styles</a:t>
            </a:r>
          </a:p>
        </p:txBody>
      </p:sp>
      <p:sp>
        <p:nvSpPr>
          <p:cNvPr id="24" name="Picture Placeholder 4"/>
          <p:cNvSpPr>
            <a:spLocks noGrp="1"/>
          </p:cNvSpPr>
          <p:nvPr>
            <p:ph type="pic" sz="quarter" idx="22"/>
          </p:nvPr>
        </p:nvSpPr>
        <p:spPr>
          <a:xfrm>
            <a:off x="768096" y="1304544"/>
            <a:ext cx="2767584"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18" name="Right Arrow 17">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19" name="TextBox 18"/>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7" name="Text Placeholder 8"/>
          <p:cNvSpPr>
            <a:spLocks noGrp="1"/>
          </p:cNvSpPr>
          <p:nvPr>
            <p:ph type="body" sz="quarter" idx="23"/>
          </p:nvPr>
        </p:nvSpPr>
        <p:spPr>
          <a:xfrm>
            <a:off x="4724401" y="3411445"/>
            <a:ext cx="2743201" cy="609600"/>
          </a:xfrm>
        </p:spPr>
        <p:txBody>
          <a:bodyPr/>
          <a:lstStyle>
            <a:lvl1pPr algn="ctr">
              <a:lnSpc>
                <a:spcPct val="100000"/>
              </a:lnSpc>
              <a:spcBef>
                <a:spcPts val="0"/>
              </a:spcBef>
              <a:spcAft>
                <a:spcPts val="0"/>
              </a:spcAft>
              <a:defRPr sz="1600" b="0">
                <a:solidFill>
                  <a:schemeClr val="tx1"/>
                </a:solidFill>
              </a:defRPr>
            </a:lvl1pPr>
          </a:lstStyle>
          <a:p>
            <a:pPr lvl="0"/>
            <a:r>
              <a:rPr lang="en-US"/>
              <a:t>Edit Master text styles</a:t>
            </a:r>
          </a:p>
        </p:txBody>
      </p:sp>
      <p:sp>
        <p:nvSpPr>
          <p:cNvPr id="20" name="Picture Placeholder 4"/>
          <p:cNvSpPr>
            <a:spLocks noGrp="1"/>
          </p:cNvSpPr>
          <p:nvPr>
            <p:ph type="pic" sz="quarter" idx="24"/>
          </p:nvPr>
        </p:nvSpPr>
        <p:spPr>
          <a:xfrm>
            <a:off x="4712208" y="1304544"/>
            <a:ext cx="2767584"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26" name="Text Placeholder 8"/>
          <p:cNvSpPr>
            <a:spLocks noGrp="1"/>
          </p:cNvSpPr>
          <p:nvPr>
            <p:ph type="body" sz="quarter" idx="25"/>
          </p:nvPr>
        </p:nvSpPr>
        <p:spPr>
          <a:xfrm>
            <a:off x="8692896" y="3411445"/>
            <a:ext cx="2743201" cy="609600"/>
          </a:xfrm>
        </p:spPr>
        <p:txBody>
          <a:bodyPr/>
          <a:lstStyle>
            <a:lvl1pPr algn="ctr">
              <a:lnSpc>
                <a:spcPct val="100000"/>
              </a:lnSpc>
              <a:spcBef>
                <a:spcPts val="0"/>
              </a:spcBef>
              <a:spcAft>
                <a:spcPts val="0"/>
              </a:spcAft>
              <a:defRPr sz="1600" b="0">
                <a:solidFill>
                  <a:schemeClr val="tx1"/>
                </a:solidFill>
              </a:defRPr>
            </a:lvl1pPr>
          </a:lstStyle>
          <a:p>
            <a:pPr lvl="0"/>
            <a:r>
              <a:rPr lang="en-US"/>
              <a:t>Edit Master text styles</a:t>
            </a:r>
          </a:p>
        </p:txBody>
      </p:sp>
      <p:sp>
        <p:nvSpPr>
          <p:cNvPr id="27" name="Picture Placeholder 4"/>
          <p:cNvSpPr>
            <a:spLocks noGrp="1"/>
          </p:cNvSpPr>
          <p:nvPr>
            <p:ph type="pic" sz="quarter" idx="26"/>
          </p:nvPr>
        </p:nvSpPr>
        <p:spPr>
          <a:xfrm>
            <a:off x="8680703" y="1304544"/>
            <a:ext cx="2767584"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31" name="Text Placeholder 8"/>
          <p:cNvSpPr>
            <a:spLocks noGrp="1"/>
          </p:cNvSpPr>
          <p:nvPr>
            <p:ph type="body" sz="quarter" idx="27"/>
          </p:nvPr>
        </p:nvSpPr>
        <p:spPr>
          <a:xfrm>
            <a:off x="2743201" y="5818429"/>
            <a:ext cx="2743201" cy="609600"/>
          </a:xfrm>
        </p:spPr>
        <p:txBody>
          <a:bodyPr/>
          <a:lstStyle>
            <a:lvl1pPr algn="ctr">
              <a:lnSpc>
                <a:spcPct val="100000"/>
              </a:lnSpc>
              <a:spcBef>
                <a:spcPts val="0"/>
              </a:spcBef>
              <a:spcAft>
                <a:spcPts val="0"/>
              </a:spcAft>
              <a:defRPr sz="1600" b="0">
                <a:solidFill>
                  <a:schemeClr val="tx1"/>
                </a:solidFill>
              </a:defRPr>
            </a:lvl1pPr>
          </a:lstStyle>
          <a:p>
            <a:pPr lvl="0"/>
            <a:r>
              <a:rPr lang="en-US"/>
              <a:t>Edit Master text styles</a:t>
            </a:r>
          </a:p>
        </p:txBody>
      </p:sp>
      <p:sp>
        <p:nvSpPr>
          <p:cNvPr id="32" name="Picture Placeholder 4"/>
          <p:cNvSpPr>
            <a:spLocks noGrp="1"/>
          </p:cNvSpPr>
          <p:nvPr>
            <p:ph type="pic" sz="quarter" idx="28"/>
          </p:nvPr>
        </p:nvSpPr>
        <p:spPr>
          <a:xfrm>
            <a:off x="2731008" y="3711528"/>
            <a:ext cx="2767584"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33" name="Text Placeholder 8"/>
          <p:cNvSpPr>
            <a:spLocks noGrp="1"/>
          </p:cNvSpPr>
          <p:nvPr>
            <p:ph type="body" sz="quarter" idx="29"/>
          </p:nvPr>
        </p:nvSpPr>
        <p:spPr>
          <a:xfrm>
            <a:off x="6720162" y="5818429"/>
            <a:ext cx="2743201" cy="609600"/>
          </a:xfrm>
        </p:spPr>
        <p:txBody>
          <a:bodyPr/>
          <a:lstStyle>
            <a:lvl1pPr algn="ctr">
              <a:lnSpc>
                <a:spcPct val="100000"/>
              </a:lnSpc>
              <a:spcBef>
                <a:spcPts val="0"/>
              </a:spcBef>
              <a:spcAft>
                <a:spcPts val="0"/>
              </a:spcAft>
              <a:defRPr sz="1600" b="0">
                <a:solidFill>
                  <a:schemeClr val="tx1"/>
                </a:solidFill>
              </a:defRPr>
            </a:lvl1pPr>
          </a:lstStyle>
          <a:p>
            <a:pPr lvl="0"/>
            <a:r>
              <a:rPr lang="en-US"/>
              <a:t>Edit Master text styles</a:t>
            </a:r>
          </a:p>
        </p:txBody>
      </p:sp>
      <p:sp>
        <p:nvSpPr>
          <p:cNvPr id="35" name="Picture Placeholder 4"/>
          <p:cNvSpPr>
            <a:spLocks noGrp="1"/>
          </p:cNvSpPr>
          <p:nvPr>
            <p:ph type="pic" sz="quarter" idx="30"/>
          </p:nvPr>
        </p:nvSpPr>
        <p:spPr>
          <a:xfrm>
            <a:off x="6707969" y="3711528"/>
            <a:ext cx="2767584"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pic>
        <p:nvPicPr>
          <p:cNvPr id="22" name="Picture 21">
            <a:extLst>
              <a:ext uri="{FF2B5EF4-FFF2-40B4-BE49-F238E27FC236}">
                <a16:creationId xmlns:a16="http://schemas.microsoft.com/office/drawing/2014/main" id="{ECB362BB-7D22-4939-B974-FCBF240B93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223378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2592" userDrawn="1">
          <p15:clr>
            <a:srgbClr val="FBAE40"/>
          </p15:clr>
        </p15:guide>
        <p15:guide id="3" pos="50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96" name="Picture Placeholder 13"/>
          <p:cNvSpPr>
            <a:spLocks noGrp="1"/>
          </p:cNvSpPr>
          <p:nvPr>
            <p:ph type="pic" sz="quarter" idx="32"/>
          </p:nvPr>
        </p:nvSpPr>
        <p:spPr>
          <a:xfrm>
            <a:off x="8356191"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7" name="Picture Placeholder 13"/>
          <p:cNvSpPr>
            <a:spLocks noGrp="1"/>
          </p:cNvSpPr>
          <p:nvPr>
            <p:ph type="pic" sz="quarter" idx="33"/>
          </p:nvPr>
        </p:nvSpPr>
        <p:spPr>
          <a:xfrm>
            <a:off x="4951289"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8" name="Picture Placeholder 13"/>
          <p:cNvSpPr>
            <a:spLocks noGrp="1"/>
          </p:cNvSpPr>
          <p:nvPr>
            <p:ph type="pic" sz="quarter" idx="34"/>
          </p:nvPr>
        </p:nvSpPr>
        <p:spPr>
          <a:xfrm>
            <a:off x="1546388"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9" name="Text Placeholder 89"/>
          <p:cNvSpPr>
            <a:spLocks noGrp="1"/>
          </p:cNvSpPr>
          <p:nvPr>
            <p:ph type="body" sz="quarter" idx="35"/>
          </p:nvPr>
        </p:nvSpPr>
        <p:spPr>
          <a:xfrm>
            <a:off x="4778565"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100" name="Text Placeholder 89"/>
          <p:cNvSpPr>
            <a:spLocks noGrp="1"/>
          </p:cNvSpPr>
          <p:nvPr>
            <p:ph type="body" sz="quarter" idx="36"/>
          </p:nvPr>
        </p:nvSpPr>
        <p:spPr>
          <a:xfrm>
            <a:off x="8183471"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102" name="Text Placeholder 89"/>
          <p:cNvSpPr>
            <a:spLocks noGrp="1"/>
          </p:cNvSpPr>
          <p:nvPr>
            <p:ph type="body" sz="quarter" idx="38"/>
          </p:nvPr>
        </p:nvSpPr>
        <p:spPr>
          <a:xfrm>
            <a:off x="1373668"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5" name="Picture Placeholder 13"/>
          <p:cNvSpPr>
            <a:spLocks noGrp="1"/>
          </p:cNvSpPr>
          <p:nvPr>
            <p:ph type="pic" sz="quarter" idx="40"/>
          </p:nvPr>
        </p:nvSpPr>
        <p:spPr>
          <a:xfrm>
            <a:off x="8356191" y="3880104"/>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6" name="Picture Placeholder 13"/>
          <p:cNvSpPr>
            <a:spLocks noGrp="1"/>
          </p:cNvSpPr>
          <p:nvPr>
            <p:ph type="pic" sz="quarter" idx="41"/>
          </p:nvPr>
        </p:nvSpPr>
        <p:spPr>
          <a:xfrm>
            <a:off x="4951289" y="3880104"/>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7" name="Picture Placeholder 13"/>
          <p:cNvSpPr>
            <a:spLocks noGrp="1"/>
          </p:cNvSpPr>
          <p:nvPr>
            <p:ph type="pic" sz="quarter" idx="42"/>
          </p:nvPr>
        </p:nvSpPr>
        <p:spPr>
          <a:xfrm>
            <a:off x="1546388" y="3880104"/>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8" name="Text Placeholder 89"/>
          <p:cNvSpPr>
            <a:spLocks noGrp="1"/>
          </p:cNvSpPr>
          <p:nvPr>
            <p:ph type="body" sz="quarter" idx="43"/>
          </p:nvPr>
        </p:nvSpPr>
        <p:spPr>
          <a:xfrm>
            <a:off x="4785628" y="5654040"/>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9" name="Text Placeholder 89"/>
          <p:cNvSpPr>
            <a:spLocks noGrp="1"/>
          </p:cNvSpPr>
          <p:nvPr>
            <p:ph type="body" sz="quarter" idx="44"/>
          </p:nvPr>
        </p:nvSpPr>
        <p:spPr>
          <a:xfrm>
            <a:off x="8190524" y="5654040"/>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51" name="Text Placeholder 89"/>
          <p:cNvSpPr>
            <a:spLocks noGrp="1"/>
          </p:cNvSpPr>
          <p:nvPr>
            <p:ph type="body" sz="quarter" idx="46"/>
          </p:nvPr>
        </p:nvSpPr>
        <p:spPr>
          <a:xfrm>
            <a:off x="1375508" y="5654040"/>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29" name="Rectangle 28"/>
          <p:cNvSpPr/>
          <p:nvPr userDrawn="1"/>
        </p:nvSpPr>
        <p:spPr>
          <a:xfrm>
            <a:off x="0" y="2743200"/>
            <a:ext cx="12192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78"/>
          <p:cNvSpPr>
            <a:spLocks noGrp="1"/>
          </p:cNvSpPr>
          <p:nvPr>
            <p:ph type="body" sz="quarter" idx="22"/>
          </p:nvPr>
        </p:nvSpPr>
        <p:spPr>
          <a:xfrm>
            <a:off x="0" y="2743201"/>
            <a:ext cx="12192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Edit Master text styles</a:t>
            </a:r>
          </a:p>
        </p:txBody>
      </p:sp>
      <p:sp>
        <p:nvSpPr>
          <p:cNvPr id="20" name="Right Arrow 19">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1" name="TextBox 20"/>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22" name="Picture 21">
            <a:extLst>
              <a:ext uri="{FF2B5EF4-FFF2-40B4-BE49-F238E27FC236}">
                <a16:creationId xmlns:a16="http://schemas.microsoft.com/office/drawing/2014/main" id="{1E9D5286-1522-47E9-AEFA-78D69BC5A5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8340245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96" name="Picture Placeholder 13"/>
          <p:cNvSpPr>
            <a:spLocks noGrp="1"/>
          </p:cNvSpPr>
          <p:nvPr>
            <p:ph type="pic" sz="quarter" idx="32"/>
          </p:nvPr>
        </p:nvSpPr>
        <p:spPr>
          <a:xfrm>
            <a:off x="7965424"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7" name="Picture Placeholder 13"/>
          <p:cNvSpPr>
            <a:spLocks noGrp="1"/>
          </p:cNvSpPr>
          <p:nvPr>
            <p:ph type="pic" sz="quarter" idx="33"/>
          </p:nvPr>
        </p:nvSpPr>
        <p:spPr>
          <a:xfrm>
            <a:off x="5019024"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8" name="Picture Placeholder 13"/>
          <p:cNvSpPr>
            <a:spLocks noGrp="1"/>
          </p:cNvSpPr>
          <p:nvPr>
            <p:ph type="pic" sz="quarter" idx="34"/>
          </p:nvPr>
        </p:nvSpPr>
        <p:spPr>
          <a:xfrm>
            <a:off x="2072624" y="374073"/>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99" name="Text Placeholder 89"/>
          <p:cNvSpPr>
            <a:spLocks noGrp="1"/>
          </p:cNvSpPr>
          <p:nvPr>
            <p:ph type="body" sz="quarter" idx="35"/>
          </p:nvPr>
        </p:nvSpPr>
        <p:spPr>
          <a:xfrm>
            <a:off x="4846304"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100" name="Text Placeholder 89"/>
          <p:cNvSpPr>
            <a:spLocks noGrp="1"/>
          </p:cNvSpPr>
          <p:nvPr>
            <p:ph type="body" sz="quarter" idx="36"/>
          </p:nvPr>
        </p:nvSpPr>
        <p:spPr>
          <a:xfrm>
            <a:off x="7792704"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102" name="Text Placeholder 89"/>
          <p:cNvSpPr>
            <a:spLocks noGrp="1"/>
          </p:cNvSpPr>
          <p:nvPr>
            <p:ph type="body" sz="quarter" idx="38"/>
          </p:nvPr>
        </p:nvSpPr>
        <p:spPr>
          <a:xfrm>
            <a:off x="1899904" y="2142744"/>
            <a:ext cx="2540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4" name="Picture Placeholder 13"/>
          <p:cNvSpPr>
            <a:spLocks noGrp="1"/>
          </p:cNvSpPr>
          <p:nvPr>
            <p:ph type="pic" sz="quarter" idx="39"/>
          </p:nvPr>
        </p:nvSpPr>
        <p:spPr>
          <a:xfrm>
            <a:off x="7410468"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5" name="Picture Placeholder 13"/>
          <p:cNvSpPr>
            <a:spLocks noGrp="1"/>
          </p:cNvSpPr>
          <p:nvPr>
            <p:ph type="pic" sz="quarter" idx="40"/>
          </p:nvPr>
        </p:nvSpPr>
        <p:spPr>
          <a:xfrm>
            <a:off x="499909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6" name="Picture Placeholder 13"/>
          <p:cNvSpPr>
            <a:spLocks noGrp="1"/>
          </p:cNvSpPr>
          <p:nvPr>
            <p:ph type="pic" sz="quarter" idx="41"/>
          </p:nvPr>
        </p:nvSpPr>
        <p:spPr>
          <a:xfrm>
            <a:off x="258772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7" name="Picture Placeholder 13"/>
          <p:cNvSpPr>
            <a:spLocks noGrp="1"/>
          </p:cNvSpPr>
          <p:nvPr>
            <p:ph type="pic" sz="quarter" idx="42"/>
          </p:nvPr>
        </p:nvSpPr>
        <p:spPr>
          <a:xfrm>
            <a:off x="176356"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8" name="Text Placeholder 89"/>
          <p:cNvSpPr>
            <a:spLocks noGrp="1"/>
          </p:cNvSpPr>
          <p:nvPr>
            <p:ph type="body" sz="quarter" idx="43"/>
          </p:nvPr>
        </p:nvSpPr>
        <p:spPr>
          <a:xfrm>
            <a:off x="257677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9" name="Text Placeholder 89"/>
          <p:cNvSpPr>
            <a:spLocks noGrp="1"/>
          </p:cNvSpPr>
          <p:nvPr>
            <p:ph type="body" sz="quarter" idx="44"/>
          </p:nvPr>
        </p:nvSpPr>
        <p:spPr>
          <a:xfrm>
            <a:off x="497719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50" name="Text Placeholder 89"/>
          <p:cNvSpPr>
            <a:spLocks noGrp="1"/>
          </p:cNvSpPr>
          <p:nvPr>
            <p:ph type="body" sz="quarter" idx="45"/>
          </p:nvPr>
        </p:nvSpPr>
        <p:spPr>
          <a:xfrm>
            <a:off x="737761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51" name="Text Placeholder 89"/>
          <p:cNvSpPr>
            <a:spLocks noGrp="1"/>
          </p:cNvSpPr>
          <p:nvPr>
            <p:ph type="body" sz="quarter" idx="46"/>
          </p:nvPr>
        </p:nvSpPr>
        <p:spPr>
          <a:xfrm>
            <a:off x="17635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29" name="Rectangle 28"/>
          <p:cNvSpPr/>
          <p:nvPr userDrawn="1"/>
        </p:nvSpPr>
        <p:spPr>
          <a:xfrm>
            <a:off x="0" y="2743200"/>
            <a:ext cx="12192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78"/>
          <p:cNvSpPr>
            <a:spLocks noGrp="1"/>
          </p:cNvSpPr>
          <p:nvPr>
            <p:ph type="body" sz="quarter" idx="22"/>
          </p:nvPr>
        </p:nvSpPr>
        <p:spPr>
          <a:xfrm>
            <a:off x="0" y="2743201"/>
            <a:ext cx="12192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Edit Master text styles</a:t>
            </a:r>
          </a:p>
        </p:txBody>
      </p:sp>
      <p:sp>
        <p:nvSpPr>
          <p:cNvPr id="20" name="Right Arrow 19">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1" name="TextBox 20"/>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3" name="Picture Placeholder 13"/>
          <p:cNvSpPr>
            <a:spLocks noGrp="1"/>
          </p:cNvSpPr>
          <p:nvPr>
            <p:ph type="pic" sz="quarter" idx="47"/>
          </p:nvPr>
        </p:nvSpPr>
        <p:spPr>
          <a:xfrm>
            <a:off x="9821840"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4" name="Text Placeholder 89"/>
          <p:cNvSpPr>
            <a:spLocks noGrp="1"/>
          </p:cNvSpPr>
          <p:nvPr>
            <p:ph type="body" sz="quarter" idx="48"/>
          </p:nvPr>
        </p:nvSpPr>
        <p:spPr>
          <a:xfrm>
            <a:off x="9778036" y="5771821"/>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26" name="Text Placeholder 89"/>
          <p:cNvSpPr>
            <a:spLocks noGrp="1"/>
          </p:cNvSpPr>
          <p:nvPr>
            <p:ph type="body" sz="quarter" idx="49"/>
          </p:nvPr>
        </p:nvSpPr>
        <p:spPr>
          <a:xfrm>
            <a:off x="176356" y="139377"/>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Edit Master text styles</a:t>
            </a:r>
          </a:p>
        </p:txBody>
      </p:sp>
      <p:sp>
        <p:nvSpPr>
          <p:cNvPr id="27" name="Text Placeholder 89"/>
          <p:cNvSpPr>
            <a:spLocks noGrp="1"/>
          </p:cNvSpPr>
          <p:nvPr>
            <p:ph type="body" sz="quarter" idx="50"/>
          </p:nvPr>
        </p:nvSpPr>
        <p:spPr>
          <a:xfrm>
            <a:off x="176356" y="3643494"/>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Edit Master text styles</a:t>
            </a:r>
          </a:p>
        </p:txBody>
      </p:sp>
      <p:pic>
        <p:nvPicPr>
          <p:cNvPr id="31" name="Picture 30">
            <a:extLst>
              <a:ext uri="{FF2B5EF4-FFF2-40B4-BE49-F238E27FC236}">
                <a16:creationId xmlns:a16="http://schemas.microsoft.com/office/drawing/2014/main" id="{79863BC7-4508-4EE9-B6DE-B4599C5282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747535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44" name="Picture Placeholder 13"/>
          <p:cNvSpPr>
            <a:spLocks noGrp="1"/>
          </p:cNvSpPr>
          <p:nvPr>
            <p:ph type="pic" sz="quarter" idx="39"/>
          </p:nvPr>
        </p:nvSpPr>
        <p:spPr>
          <a:xfrm>
            <a:off x="7410468"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5" name="Picture Placeholder 13"/>
          <p:cNvSpPr>
            <a:spLocks noGrp="1"/>
          </p:cNvSpPr>
          <p:nvPr>
            <p:ph type="pic" sz="quarter" idx="40"/>
          </p:nvPr>
        </p:nvSpPr>
        <p:spPr>
          <a:xfrm>
            <a:off x="499909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6" name="Picture Placeholder 13"/>
          <p:cNvSpPr>
            <a:spLocks noGrp="1"/>
          </p:cNvSpPr>
          <p:nvPr>
            <p:ph type="pic" sz="quarter" idx="41"/>
          </p:nvPr>
        </p:nvSpPr>
        <p:spPr>
          <a:xfrm>
            <a:off x="258772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7" name="Picture Placeholder 13"/>
          <p:cNvSpPr>
            <a:spLocks noGrp="1"/>
          </p:cNvSpPr>
          <p:nvPr>
            <p:ph type="pic" sz="quarter" idx="42"/>
          </p:nvPr>
        </p:nvSpPr>
        <p:spPr>
          <a:xfrm>
            <a:off x="176356"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48" name="Text Placeholder 89"/>
          <p:cNvSpPr>
            <a:spLocks noGrp="1"/>
          </p:cNvSpPr>
          <p:nvPr>
            <p:ph type="body" sz="quarter" idx="43"/>
          </p:nvPr>
        </p:nvSpPr>
        <p:spPr>
          <a:xfrm>
            <a:off x="257677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9" name="Text Placeholder 89"/>
          <p:cNvSpPr>
            <a:spLocks noGrp="1"/>
          </p:cNvSpPr>
          <p:nvPr>
            <p:ph type="body" sz="quarter" idx="44"/>
          </p:nvPr>
        </p:nvSpPr>
        <p:spPr>
          <a:xfrm>
            <a:off x="497719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50" name="Text Placeholder 89"/>
          <p:cNvSpPr>
            <a:spLocks noGrp="1"/>
          </p:cNvSpPr>
          <p:nvPr>
            <p:ph type="body" sz="quarter" idx="45"/>
          </p:nvPr>
        </p:nvSpPr>
        <p:spPr>
          <a:xfrm>
            <a:off x="737761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51" name="Text Placeholder 89"/>
          <p:cNvSpPr>
            <a:spLocks noGrp="1"/>
          </p:cNvSpPr>
          <p:nvPr>
            <p:ph type="body" sz="quarter" idx="46"/>
          </p:nvPr>
        </p:nvSpPr>
        <p:spPr>
          <a:xfrm>
            <a:off x="17635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29" name="Rectangle 28"/>
          <p:cNvSpPr/>
          <p:nvPr userDrawn="1"/>
        </p:nvSpPr>
        <p:spPr>
          <a:xfrm>
            <a:off x="0" y="2743200"/>
            <a:ext cx="12192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 Placeholder 78"/>
          <p:cNvSpPr>
            <a:spLocks noGrp="1"/>
          </p:cNvSpPr>
          <p:nvPr>
            <p:ph type="body" sz="quarter" idx="22"/>
          </p:nvPr>
        </p:nvSpPr>
        <p:spPr>
          <a:xfrm>
            <a:off x="0" y="2743201"/>
            <a:ext cx="12192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Edit Master text styles</a:t>
            </a:r>
          </a:p>
        </p:txBody>
      </p:sp>
      <p:sp>
        <p:nvSpPr>
          <p:cNvPr id="20" name="Right Arrow 19">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21" name="TextBox 20"/>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3" name="Picture Placeholder 13"/>
          <p:cNvSpPr>
            <a:spLocks noGrp="1"/>
          </p:cNvSpPr>
          <p:nvPr>
            <p:ph type="pic" sz="quarter" idx="47"/>
          </p:nvPr>
        </p:nvSpPr>
        <p:spPr>
          <a:xfrm>
            <a:off x="9821840"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24" name="Text Placeholder 89"/>
          <p:cNvSpPr>
            <a:spLocks noGrp="1"/>
          </p:cNvSpPr>
          <p:nvPr>
            <p:ph type="body" sz="quarter" idx="48"/>
          </p:nvPr>
        </p:nvSpPr>
        <p:spPr>
          <a:xfrm>
            <a:off x="9778036" y="5771821"/>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27" name="Text Placeholder 89"/>
          <p:cNvSpPr>
            <a:spLocks noGrp="1"/>
          </p:cNvSpPr>
          <p:nvPr>
            <p:ph type="body" sz="quarter" idx="50"/>
          </p:nvPr>
        </p:nvSpPr>
        <p:spPr>
          <a:xfrm>
            <a:off x="176356" y="3643494"/>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Edit Master text styles</a:t>
            </a:r>
          </a:p>
        </p:txBody>
      </p:sp>
      <p:sp>
        <p:nvSpPr>
          <p:cNvPr id="28" name="Picture Placeholder 13"/>
          <p:cNvSpPr>
            <a:spLocks noGrp="1"/>
          </p:cNvSpPr>
          <p:nvPr>
            <p:ph type="pic" sz="quarter" idx="51"/>
          </p:nvPr>
        </p:nvSpPr>
        <p:spPr>
          <a:xfrm>
            <a:off x="7410468"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1" name="Picture Placeholder 13"/>
          <p:cNvSpPr>
            <a:spLocks noGrp="1"/>
          </p:cNvSpPr>
          <p:nvPr>
            <p:ph type="pic" sz="quarter" idx="52"/>
          </p:nvPr>
        </p:nvSpPr>
        <p:spPr>
          <a:xfrm>
            <a:off x="4999097"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2" name="Picture Placeholder 13"/>
          <p:cNvSpPr>
            <a:spLocks noGrp="1"/>
          </p:cNvSpPr>
          <p:nvPr>
            <p:ph type="pic" sz="quarter" idx="53"/>
          </p:nvPr>
        </p:nvSpPr>
        <p:spPr>
          <a:xfrm>
            <a:off x="2587727"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3" name="Picture Placeholder 13"/>
          <p:cNvSpPr>
            <a:spLocks noGrp="1"/>
          </p:cNvSpPr>
          <p:nvPr>
            <p:ph type="pic" sz="quarter" idx="54"/>
          </p:nvPr>
        </p:nvSpPr>
        <p:spPr>
          <a:xfrm>
            <a:off x="176356"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4" name="Text Placeholder 89"/>
          <p:cNvSpPr>
            <a:spLocks noGrp="1"/>
          </p:cNvSpPr>
          <p:nvPr>
            <p:ph type="body" sz="quarter" idx="55"/>
          </p:nvPr>
        </p:nvSpPr>
        <p:spPr>
          <a:xfrm>
            <a:off x="257677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35" name="Text Placeholder 89"/>
          <p:cNvSpPr>
            <a:spLocks noGrp="1"/>
          </p:cNvSpPr>
          <p:nvPr>
            <p:ph type="body" sz="quarter" idx="56"/>
          </p:nvPr>
        </p:nvSpPr>
        <p:spPr>
          <a:xfrm>
            <a:off x="497719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36" name="Text Placeholder 89"/>
          <p:cNvSpPr>
            <a:spLocks noGrp="1"/>
          </p:cNvSpPr>
          <p:nvPr>
            <p:ph type="body" sz="quarter" idx="57"/>
          </p:nvPr>
        </p:nvSpPr>
        <p:spPr>
          <a:xfrm>
            <a:off x="737761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37" name="Text Placeholder 89"/>
          <p:cNvSpPr>
            <a:spLocks noGrp="1"/>
          </p:cNvSpPr>
          <p:nvPr>
            <p:ph type="body" sz="quarter" idx="58"/>
          </p:nvPr>
        </p:nvSpPr>
        <p:spPr>
          <a:xfrm>
            <a:off x="17635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38" name="Picture Placeholder 13"/>
          <p:cNvSpPr>
            <a:spLocks noGrp="1"/>
          </p:cNvSpPr>
          <p:nvPr>
            <p:ph type="pic" sz="quarter" idx="59"/>
          </p:nvPr>
        </p:nvSpPr>
        <p:spPr>
          <a:xfrm>
            <a:off x="9821840"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Click icon to add picture</a:t>
            </a:r>
          </a:p>
        </p:txBody>
      </p:sp>
      <p:sp>
        <p:nvSpPr>
          <p:cNvPr id="39" name="Text Placeholder 89"/>
          <p:cNvSpPr>
            <a:spLocks noGrp="1"/>
          </p:cNvSpPr>
          <p:nvPr>
            <p:ph type="body" sz="quarter" idx="60"/>
          </p:nvPr>
        </p:nvSpPr>
        <p:spPr>
          <a:xfrm>
            <a:off x="9778036" y="2213339"/>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Edit Master text styles</a:t>
            </a:r>
          </a:p>
        </p:txBody>
      </p:sp>
      <p:sp>
        <p:nvSpPr>
          <p:cNvPr id="40" name="Text Placeholder 89"/>
          <p:cNvSpPr>
            <a:spLocks noGrp="1"/>
          </p:cNvSpPr>
          <p:nvPr>
            <p:ph type="body" sz="quarter" idx="61"/>
          </p:nvPr>
        </p:nvSpPr>
        <p:spPr>
          <a:xfrm>
            <a:off x="176356" y="85012"/>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Edit Master text styles</a:t>
            </a:r>
          </a:p>
        </p:txBody>
      </p:sp>
      <p:pic>
        <p:nvPicPr>
          <p:cNvPr id="42" name="Picture 41">
            <a:extLst>
              <a:ext uri="{FF2B5EF4-FFF2-40B4-BE49-F238E27FC236}">
                <a16:creationId xmlns:a16="http://schemas.microsoft.com/office/drawing/2014/main" id="{00890EC5-4D2C-45C5-95C4-D81A39C736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6971903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ed circles call out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Colored Circle graphics w txt, bullet callouts</a:t>
            </a:r>
          </a:p>
        </p:txBody>
      </p:sp>
      <p:sp>
        <p:nvSpPr>
          <p:cNvPr id="22" name="Oval 21"/>
          <p:cNvSpPr/>
          <p:nvPr userDrawn="1"/>
        </p:nvSpPr>
        <p:spPr>
          <a:xfrm>
            <a:off x="540244" y="2633454"/>
            <a:ext cx="2519605" cy="1889705"/>
          </a:xfrm>
          <a:prstGeom prst="ellipse">
            <a:avLst/>
          </a:prstGeom>
          <a:gradFill rotWithShape="0">
            <a:gsLst>
              <a:gs pos="0">
                <a:schemeClr val="tx2">
                  <a:lumMod val="75000"/>
                </a:schemeClr>
              </a:gs>
              <a:gs pos="71000">
                <a:schemeClr val="tx2"/>
              </a:gs>
              <a:gs pos="100000">
                <a:srgbClr val="D34D5D"/>
              </a:gs>
            </a:gsLst>
          </a:gradFill>
        </p:spPr>
        <p:style>
          <a:lnRef idx="0">
            <a:schemeClr val="accent6"/>
          </a:lnRef>
          <a:fillRef idx="3">
            <a:schemeClr val="accent6"/>
          </a:fillRef>
          <a:effectRef idx="3">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endParaRPr>
          </a:p>
        </p:txBody>
      </p:sp>
      <p:sp>
        <p:nvSpPr>
          <p:cNvPr id="20" name="Oval 19"/>
          <p:cNvSpPr/>
          <p:nvPr userDrawn="1"/>
        </p:nvSpPr>
        <p:spPr>
          <a:xfrm>
            <a:off x="4050323" y="1371600"/>
            <a:ext cx="1625600" cy="1219200"/>
          </a:xfrm>
          <a:prstGeom prst="ellipse">
            <a:avLst/>
          </a:prstGeom>
        </p:spPr>
        <p:style>
          <a:lnRef idx="0">
            <a:schemeClr val="accent1"/>
          </a:lnRef>
          <a:fillRef idx="3">
            <a:schemeClr val="accent1"/>
          </a:fillRef>
          <a:effectRef idx="3">
            <a:schemeClr val="accent1"/>
          </a:effectRef>
          <a:fontRef idx="minor">
            <a:schemeClr val="lt1"/>
          </a:fontRef>
        </p:style>
        <p:txBody>
          <a:bodyPr/>
          <a:lstStyle/>
          <a:p>
            <a:endParaRPr lang="en-US" sz="1800"/>
          </a:p>
        </p:txBody>
      </p:sp>
      <p:cxnSp>
        <p:nvCxnSpPr>
          <p:cNvPr id="8" name="Straight Connector 7"/>
          <p:cNvCxnSpPr/>
          <p:nvPr userDrawn="1"/>
        </p:nvCxnSpPr>
        <p:spPr>
          <a:xfrm flipH="1">
            <a:off x="2703378" y="2209273"/>
            <a:ext cx="1193895" cy="639005"/>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3126154" y="3578305"/>
            <a:ext cx="771119" cy="0"/>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4050323" y="4572000"/>
            <a:ext cx="1625600" cy="12192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800">
              <a:solidFill>
                <a:prstClr val="white"/>
              </a:solidFill>
            </a:endParaRPr>
          </a:p>
        </p:txBody>
      </p:sp>
      <p:sp>
        <p:nvSpPr>
          <p:cNvPr id="16" name="Oval 15"/>
          <p:cNvSpPr/>
          <p:nvPr userDrawn="1"/>
        </p:nvSpPr>
        <p:spPr>
          <a:xfrm>
            <a:off x="4050323" y="2971800"/>
            <a:ext cx="1625600" cy="1219200"/>
          </a:xfrm>
          <a:prstGeom prst="ellipse">
            <a:avLst/>
          </a:prstGeom>
          <a:solidFill>
            <a:schemeClr val="accent4"/>
          </a:solidFill>
        </p:spPr>
        <p:style>
          <a:lnRef idx="0">
            <a:schemeClr val="accent1"/>
          </a:lnRef>
          <a:fillRef idx="3">
            <a:schemeClr val="accent1"/>
          </a:fillRef>
          <a:effectRef idx="3">
            <a:schemeClr val="accent1"/>
          </a:effectRef>
          <a:fontRef idx="minor">
            <a:schemeClr val="lt1"/>
          </a:fontRef>
        </p:style>
        <p:txBody>
          <a:bodyPr/>
          <a:lstStyle/>
          <a:p>
            <a:endParaRPr lang="en-US" sz="1800"/>
          </a:p>
        </p:txBody>
      </p:sp>
      <p:sp>
        <p:nvSpPr>
          <p:cNvPr id="25" name="Right Arrow 24">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27" name="TextBox 2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cxnSp>
        <p:nvCxnSpPr>
          <p:cNvPr id="34" name="Straight Connector 33"/>
          <p:cNvCxnSpPr/>
          <p:nvPr userDrawn="1"/>
        </p:nvCxnSpPr>
        <p:spPr>
          <a:xfrm flipH="1" flipV="1">
            <a:off x="2703377" y="4328702"/>
            <a:ext cx="1193895" cy="639005"/>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6" name="Text Placeholder 35"/>
          <p:cNvSpPr>
            <a:spLocks noGrp="1"/>
          </p:cNvSpPr>
          <p:nvPr>
            <p:ph type="body" sz="quarter" idx="10"/>
          </p:nvPr>
        </p:nvSpPr>
        <p:spPr>
          <a:xfrm>
            <a:off x="5860557" y="1371600"/>
            <a:ext cx="5721843"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Edit Master text styles</a:t>
            </a:r>
          </a:p>
        </p:txBody>
      </p:sp>
      <p:sp>
        <p:nvSpPr>
          <p:cNvPr id="37" name="Text Placeholder 35"/>
          <p:cNvSpPr>
            <a:spLocks noGrp="1"/>
          </p:cNvSpPr>
          <p:nvPr>
            <p:ph type="body" sz="quarter" idx="11"/>
          </p:nvPr>
        </p:nvSpPr>
        <p:spPr>
          <a:xfrm>
            <a:off x="5860557" y="2968705"/>
            <a:ext cx="5721843"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Edit Master text styles</a:t>
            </a:r>
          </a:p>
        </p:txBody>
      </p:sp>
      <p:sp>
        <p:nvSpPr>
          <p:cNvPr id="38" name="Text Placeholder 35"/>
          <p:cNvSpPr>
            <a:spLocks noGrp="1"/>
          </p:cNvSpPr>
          <p:nvPr>
            <p:ph type="body" sz="quarter" idx="12"/>
          </p:nvPr>
        </p:nvSpPr>
        <p:spPr>
          <a:xfrm>
            <a:off x="5860557" y="4565810"/>
            <a:ext cx="5721843"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Edit Master text styles</a:t>
            </a:r>
          </a:p>
        </p:txBody>
      </p:sp>
      <p:sp>
        <p:nvSpPr>
          <p:cNvPr id="23" name="Text Placeholder 8"/>
          <p:cNvSpPr>
            <a:spLocks noGrp="1"/>
          </p:cNvSpPr>
          <p:nvPr>
            <p:ph type="body" sz="quarter" idx="17"/>
          </p:nvPr>
        </p:nvSpPr>
        <p:spPr>
          <a:xfrm>
            <a:off x="609601" y="2657864"/>
            <a:ext cx="2313352" cy="1861252"/>
          </a:xfrm>
        </p:spPr>
        <p:txBody>
          <a:bodyPr anchor="ctr"/>
          <a:lstStyle>
            <a:lvl1pPr algn="ctr">
              <a:lnSpc>
                <a:spcPct val="100000"/>
              </a:lnSpc>
              <a:spcBef>
                <a:spcPts val="0"/>
              </a:spcBef>
              <a:spcAft>
                <a:spcPts val="0"/>
              </a:spcAft>
              <a:defRPr sz="1800" b="1">
                <a:solidFill>
                  <a:schemeClr val="bg1"/>
                </a:solidFill>
              </a:defRPr>
            </a:lvl1pPr>
          </a:lstStyle>
          <a:p>
            <a:pPr lvl="0"/>
            <a:r>
              <a:rPr lang="en-US"/>
              <a:t>Edit Master text styles</a:t>
            </a:r>
          </a:p>
        </p:txBody>
      </p:sp>
      <p:sp>
        <p:nvSpPr>
          <p:cNvPr id="28" name="Text Placeholder 8"/>
          <p:cNvSpPr>
            <a:spLocks noGrp="1"/>
          </p:cNvSpPr>
          <p:nvPr>
            <p:ph type="body" sz="quarter" idx="18"/>
          </p:nvPr>
        </p:nvSpPr>
        <p:spPr>
          <a:xfrm>
            <a:off x="4050323" y="1371599"/>
            <a:ext cx="16256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Edit Master text styles</a:t>
            </a:r>
          </a:p>
        </p:txBody>
      </p:sp>
      <p:sp>
        <p:nvSpPr>
          <p:cNvPr id="29" name="Text Placeholder 8"/>
          <p:cNvSpPr>
            <a:spLocks noGrp="1"/>
          </p:cNvSpPr>
          <p:nvPr>
            <p:ph type="body" sz="quarter" idx="19"/>
          </p:nvPr>
        </p:nvSpPr>
        <p:spPr>
          <a:xfrm>
            <a:off x="4050323" y="2978890"/>
            <a:ext cx="16256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Edit Master text styles</a:t>
            </a:r>
          </a:p>
        </p:txBody>
      </p:sp>
      <p:sp>
        <p:nvSpPr>
          <p:cNvPr id="30" name="Text Placeholder 8"/>
          <p:cNvSpPr>
            <a:spLocks noGrp="1"/>
          </p:cNvSpPr>
          <p:nvPr>
            <p:ph type="body" sz="quarter" idx="20"/>
          </p:nvPr>
        </p:nvSpPr>
        <p:spPr>
          <a:xfrm>
            <a:off x="4050323" y="4579090"/>
            <a:ext cx="16256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Edit Master text styles</a:t>
            </a:r>
          </a:p>
        </p:txBody>
      </p:sp>
      <p:pic>
        <p:nvPicPr>
          <p:cNvPr id="24" name="Picture 23">
            <a:extLst>
              <a:ext uri="{FF2B5EF4-FFF2-40B4-BE49-F238E27FC236}">
                <a16:creationId xmlns:a16="http://schemas.microsoft.com/office/drawing/2014/main" id="{A8B9760C-BB1A-40DC-83A9-240D4ECB53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40413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Cir w tx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Colored Circle graphics w txt</a:t>
            </a:r>
          </a:p>
        </p:txBody>
      </p:sp>
      <p:sp>
        <p:nvSpPr>
          <p:cNvPr id="25" name="Right Arrow 24">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27" name="TextBox 2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1" name="Content Placeholder 2"/>
          <p:cNvSpPr>
            <a:spLocks noGrp="1"/>
          </p:cNvSpPr>
          <p:nvPr>
            <p:ph idx="1" hasCustomPrompt="1"/>
          </p:nvPr>
        </p:nvSpPr>
        <p:spPr>
          <a:xfrm>
            <a:off x="609600" y="1295400"/>
            <a:ext cx="10972800" cy="1295400"/>
          </a:xfrm>
        </p:spPr>
        <p:txBody>
          <a:bodyPr/>
          <a:lstStyle>
            <a:lvl1pPr>
              <a:spcBef>
                <a:spcPts val="600"/>
              </a:spcBef>
              <a:spcAft>
                <a:spcPts val="600"/>
              </a:spcAft>
              <a:defRPr b="0"/>
            </a:lvl1pPr>
            <a:lvl2pPr>
              <a:spcBef>
                <a:spcPts val="600"/>
              </a:spcBef>
              <a:spcAft>
                <a:spcPts val="600"/>
              </a:spcAft>
              <a:defRPr/>
            </a:lvl2pPr>
            <a:lvl3pPr marL="0" indent="0">
              <a:buNone/>
              <a:defRPr/>
            </a:lvl3pPr>
            <a:lvl4pPr marL="460375" indent="0">
              <a:buNone/>
              <a:defRPr/>
            </a:lvl4pPr>
            <a:lvl5pPr marL="911225" indent="0">
              <a:buNone/>
              <a:defRPr/>
            </a:lvl5pPr>
          </a:lstStyle>
          <a:p>
            <a:pPr lvl="0"/>
            <a:r>
              <a:rPr lang="en-US"/>
              <a:t>Click to edit Master text styles</a:t>
            </a:r>
          </a:p>
          <a:p>
            <a:pPr lvl="1"/>
            <a:r>
              <a:rPr lang="en-US"/>
              <a:t>Second level</a:t>
            </a:r>
          </a:p>
        </p:txBody>
      </p:sp>
      <p:sp>
        <p:nvSpPr>
          <p:cNvPr id="40" name="Oval 39"/>
          <p:cNvSpPr/>
          <p:nvPr userDrawn="1"/>
        </p:nvSpPr>
        <p:spPr>
          <a:xfrm>
            <a:off x="4504271" y="2483358"/>
            <a:ext cx="3182112" cy="238658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800"/>
          </a:p>
        </p:txBody>
      </p:sp>
      <p:sp>
        <p:nvSpPr>
          <p:cNvPr id="41" name="Oval 40"/>
          <p:cNvSpPr/>
          <p:nvPr userDrawn="1"/>
        </p:nvSpPr>
        <p:spPr>
          <a:xfrm>
            <a:off x="8271640" y="2483358"/>
            <a:ext cx="3182112" cy="2386584"/>
          </a:xfrm>
          <a:prstGeom prst="ellipse">
            <a:avLst/>
          </a:prstGeom>
        </p:spPr>
        <p:style>
          <a:lnRef idx="0">
            <a:schemeClr val="accent4"/>
          </a:lnRef>
          <a:fillRef idx="1001">
            <a:schemeClr val="dk2"/>
          </a:fillRef>
          <a:effectRef idx="3">
            <a:schemeClr val="accent4"/>
          </a:effectRef>
          <a:fontRef idx="minor">
            <a:schemeClr val="lt1"/>
          </a:fontRef>
        </p:style>
        <p:txBody>
          <a:bodyPr rtlCol="0" anchor="ctr"/>
          <a:lstStyle/>
          <a:p>
            <a:pPr algn="ctr"/>
            <a:endParaRPr lang="en-US" sz="1800"/>
          </a:p>
        </p:txBody>
      </p:sp>
      <p:sp>
        <p:nvSpPr>
          <p:cNvPr id="42" name="Oval 41"/>
          <p:cNvSpPr/>
          <p:nvPr userDrawn="1"/>
        </p:nvSpPr>
        <p:spPr>
          <a:xfrm>
            <a:off x="745965" y="2483358"/>
            <a:ext cx="3182112" cy="23865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23" name="Text Placeholder 8"/>
          <p:cNvSpPr>
            <a:spLocks noGrp="1"/>
          </p:cNvSpPr>
          <p:nvPr>
            <p:ph type="body" sz="quarter" idx="17"/>
          </p:nvPr>
        </p:nvSpPr>
        <p:spPr>
          <a:xfrm>
            <a:off x="745965" y="2483358"/>
            <a:ext cx="3182112"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Edit Master text styles</a:t>
            </a:r>
          </a:p>
        </p:txBody>
      </p:sp>
      <p:sp>
        <p:nvSpPr>
          <p:cNvPr id="33" name="Text Placeholder 8"/>
          <p:cNvSpPr>
            <a:spLocks noGrp="1"/>
          </p:cNvSpPr>
          <p:nvPr>
            <p:ph type="body" sz="quarter" idx="18"/>
          </p:nvPr>
        </p:nvSpPr>
        <p:spPr>
          <a:xfrm>
            <a:off x="4504271" y="2483358"/>
            <a:ext cx="3182112"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Edit Master text styles</a:t>
            </a:r>
          </a:p>
        </p:txBody>
      </p:sp>
      <p:sp>
        <p:nvSpPr>
          <p:cNvPr id="39" name="Text Placeholder 8"/>
          <p:cNvSpPr>
            <a:spLocks noGrp="1"/>
          </p:cNvSpPr>
          <p:nvPr>
            <p:ph type="body" sz="quarter" idx="19"/>
          </p:nvPr>
        </p:nvSpPr>
        <p:spPr>
          <a:xfrm>
            <a:off x="8271640" y="2483358"/>
            <a:ext cx="3182112"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Edit Master text styles</a:t>
            </a:r>
          </a:p>
        </p:txBody>
      </p:sp>
      <p:sp>
        <p:nvSpPr>
          <p:cNvPr id="43" name="Text Placeholder 89"/>
          <p:cNvSpPr>
            <a:spLocks noGrp="1"/>
          </p:cNvSpPr>
          <p:nvPr>
            <p:ph type="body" sz="quarter" idx="38"/>
          </p:nvPr>
        </p:nvSpPr>
        <p:spPr>
          <a:xfrm>
            <a:off x="768096" y="5018475"/>
            <a:ext cx="3159981"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Edit Master text styles</a:t>
            </a:r>
          </a:p>
        </p:txBody>
      </p:sp>
      <p:sp>
        <p:nvSpPr>
          <p:cNvPr id="44" name="Text Placeholder 89"/>
          <p:cNvSpPr>
            <a:spLocks noGrp="1"/>
          </p:cNvSpPr>
          <p:nvPr>
            <p:ph type="body" sz="quarter" idx="39"/>
          </p:nvPr>
        </p:nvSpPr>
        <p:spPr>
          <a:xfrm>
            <a:off x="8271640" y="5018475"/>
            <a:ext cx="3159981"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Edit Master text styles</a:t>
            </a:r>
          </a:p>
        </p:txBody>
      </p:sp>
      <p:sp>
        <p:nvSpPr>
          <p:cNvPr id="45" name="Text Placeholder 89"/>
          <p:cNvSpPr>
            <a:spLocks noGrp="1"/>
          </p:cNvSpPr>
          <p:nvPr>
            <p:ph type="body" sz="quarter" idx="40"/>
          </p:nvPr>
        </p:nvSpPr>
        <p:spPr>
          <a:xfrm>
            <a:off x="4504271" y="5018475"/>
            <a:ext cx="3159981"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Edit Master text styles</a:t>
            </a:r>
          </a:p>
        </p:txBody>
      </p:sp>
      <p:pic>
        <p:nvPicPr>
          <p:cNvPr id="18" name="Picture 17">
            <a:extLst>
              <a:ext uri="{FF2B5EF4-FFF2-40B4-BE49-F238E27FC236}">
                <a16:creationId xmlns:a16="http://schemas.microsoft.com/office/drawing/2014/main" id="{C62C6D54-D826-46C7-A80F-9D86D9FA93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639696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 Comparison">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3 Row Comparison</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7" name="Content Placeholder 7"/>
          <p:cNvSpPr>
            <a:spLocks noGrp="1"/>
          </p:cNvSpPr>
          <p:nvPr>
            <p:ph sz="quarter" idx="31"/>
          </p:nvPr>
        </p:nvSpPr>
        <p:spPr>
          <a:xfrm>
            <a:off x="3454400" y="2983966"/>
            <a:ext cx="5169408"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a:p>
        </p:txBody>
      </p:sp>
      <p:sp>
        <p:nvSpPr>
          <p:cNvPr id="28" name="Content Placeholder 10"/>
          <p:cNvSpPr>
            <a:spLocks noGrp="1"/>
          </p:cNvSpPr>
          <p:nvPr>
            <p:ph sz="quarter" idx="32"/>
          </p:nvPr>
        </p:nvSpPr>
        <p:spPr>
          <a:xfrm>
            <a:off x="768096" y="2983966"/>
            <a:ext cx="2686304"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a:p>
        </p:txBody>
      </p:sp>
      <p:sp>
        <p:nvSpPr>
          <p:cNvPr id="29" name="Picture Placeholder 3"/>
          <p:cNvSpPr>
            <a:spLocks noGrp="1"/>
          </p:cNvSpPr>
          <p:nvPr>
            <p:ph type="pic" sz="quarter" idx="33"/>
          </p:nvPr>
        </p:nvSpPr>
        <p:spPr>
          <a:xfrm>
            <a:off x="8619744" y="2983966"/>
            <a:ext cx="2804160" cy="1447800"/>
          </a:xfrm>
          <a:solidFill>
            <a:schemeClr val="bg1"/>
          </a:solidFill>
        </p:spPr>
        <p:txBody>
          <a:bodyPr lIns="137160" tIns="91440" rIns="457200" bIns="91440" anchor="ctr"/>
          <a:lstStyle>
            <a:lvl1pPr>
              <a:lnSpc>
                <a:spcPts val="1900"/>
              </a:lnSpc>
              <a:defRPr sz="1400" b="0"/>
            </a:lvl1pPr>
          </a:lstStyle>
          <a:p>
            <a:endParaRPr lang="en-US"/>
          </a:p>
        </p:txBody>
      </p:sp>
      <p:sp>
        <p:nvSpPr>
          <p:cNvPr id="30" name="Content Placeholder 7"/>
          <p:cNvSpPr>
            <a:spLocks noGrp="1"/>
          </p:cNvSpPr>
          <p:nvPr>
            <p:ph sz="quarter" idx="34"/>
          </p:nvPr>
        </p:nvSpPr>
        <p:spPr>
          <a:xfrm>
            <a:off x="3454400" y="4584166"/>
            <a:ext cx="5169408"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a:p>
        </p:txBody>
      </p:sp>
      <p:sp>
        <p:nvSpPr>
          <p:cNvPr id="31" name="Content Placeholder 10"/>
          <p:cNvSpPr>
            <a:spLocks noGrp="1"/>
          </p:cNvSpPr>
          <p:nvPr>
            <p:ph sz="quarter" idx="35"/>
          </p:nvPr>
        </p:nvSpPr>
        <p:spPr>
          <a:xfrm>
            <a:off x="768096" y="4584166"/>
            <a:ext cx="2686304"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a:p>
        </p:txBody>
      </p:sp>
      <p:sp>
        <p:nvSpPr>
          <p:cNvPr id="32" name="Picture Placeholder 3"/>
          <p:cNvSpPr>
            <a:spLocks noGrp="1"/>
          </p:cNvSpPr>
          <p:nvPr>
            <p:ph type="pic" sz="quarter" idx="36"/>
          </p:nvPr>
        </p:nvSpPr>
        <p:spPr>
          <a:xfrm>
            <a:off x="8619744" y="4584166"/>
            <a:ext cx="2804160" cy="1447800"/>
          </a:xfrm>
          <a:solidFill>
            <a:schemeClr val="bg1"/>
          </a:solidFill>
        </p:spPr>
        <p:txBody>
          <a:bodyPr lIns="137160" tIns="91440" rIns="457200" bIns="91440" anchor="ctr"/>
          <a:lstStyle>
            <a:lvl1pPr>
              <a:lnSpc>
                <a:spcPts val="1900"/>
              </a:lnSpc>
              <a:defRPr sz="1400" b="0"/>
            </a:lvl1pPr>
          </a:lstStyle>
          <a:p>
            <a:endParaRPr lang="en-US"/>
          </a:p>
        </p:txBody>
      </p:sp>
      <p:sp>
        <p:nvSpPr>
          <p:cNvPr id="33" name="Content Placeholder 7"/>
          <p:cNvSpPr>
            <a:spLocks noGrp="1"/>
          </p:cNvSpPr>
          <p:nvPr>
            <p:ph sz="quarter" idx="37"/>
          </p:nvPr>
        </p:nvSpPr>
        <p:spPr>
          <a:xfrm>
            <a:off x="3454400" y="1383766"/>
            <a:ext cx="5169408"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a:p>
        </p:txBody>
      </p:sp>
      <p:sp>
        <p:nvSpPr>
          <p:cNvPr id="34" name="Content Placeholder 10"/>
          <p:cNvSpPr>
            <a:spLocks noGrp="1"/>
          </p:cNvSpPr>
          <p:nvPr>
            <p:ph sz="quarter" idx="38"/>
          </p:nvPr>
        </p:nvSpPr>
        <p:spPr>
          <a:xfrm>
            <a:off x="768096" y="1383766"/>
            <a:ext cx="2686304"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a:p>
        </p:txBody>
      </p:sp>
      <p:sp>
        <p:nvSpPr>
          <p:cNvPr id="35" name="Picture Placeholder 3"/>
          <p:cNvSpPr>
            <a:spLocks noGrp="1"/>
          </p:cNvSpPr>
          <p:nvPr>
            <p:ph type="pic" sz="quarter" idx="39"/>
          </p:nvPr>
        </p:nvSpPr>
        <p:spPr>
          <a:xfrm>
            <a:off x="8619744" y="1383766"/>
            <a:ext cx="280416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endParaRPr lang="en-US"/>
          </a:p>
        </p:txBody>
      </p:sp>
      <p:pic>
        <p:nvPicPr>
          <p:cNvPr id="17" name="Picture 16">
            <a:extLst>
              <a:ext uri="{FF2B5EF4-FFF2-40B4-BE49-F238E27FC236}">
                <a16:creationId xmlns:a16="http://schemas.microsoft.com/office/drawing/2014/main" id="{2E12A860-DEFF-40C8-A288-D805FF78A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754017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able &amp; Callout Spac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Table &amp; Callout Space</a:t>
            </a:r>
          </a:p>
        </p:txBody>
      </p:sp>
      <p:sp>
        <p:nvSpPr>
          <p:cNvPr id="3" name="Content Placeholder 2"/>
          <p:cNvSpPr>
            <a:spLocks noGrp="1"/>
          </p:cNvSpPr>
          <p:nvPr>
            <p:ph idx="1"/>
          </p:nvPr>
        </p:nvSpPr>
        <p:spPr>
          <a:xfrm>
            <a:off x="609600" y="1295400"/>
            <a:ext cx="804672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8" name="Picture 7">
            <a:extLst>
              <a:ext uri="{FF2B5EF4-FFF2-40B4-BE49-F238E27FC236}">
                <a16:creationId xmlns:a16="http://schemas.microsoft.com/office/drawing/2014/main" id="{16BC01CE-78A1-4ADF-A557-14740706CE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069545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mage &amp;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228600"/>
            <a:ext cx="6705600" cy="838200"/>
          </a:xfrm>
        </p:spPr>
        <p:txBody>
          <a:bodyPr/>
          <a:lstStyle>
            <a:lvl1pPr>
              <a:defRPr baseline="0"/>
            </a:lvl1pPr>
          </a:lstStyle>
          <a:p>
            <a:r>
              <a:rPr lang="en-US"/>
              <a:t>1 Image &amp; 1 Col</a:t>
            </a:r>
          </a:p>
        </p:txBody>
      </p:sp>
      <p:sp>
        <p:nvSpPr>
          <p:cNvPr id="3" name="Content Placeholder 2"/>
          <p:cNvSpPr>
            <a:spLocks noGrp="1"/>
          </p:cNvSpPr>
          <p:nvPr>
            <p:ph idx="1"/>
          </p:nvPr>
        </p:nvSpPr>
        <p:spPr>
          <a:xfrm>
            <a:off x="4876800" y="1295400"/>
            <a:ext cx="6705600" cy="4846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5" name="Picture Placeholder 4"/>
          <p:cNvSpPr>
            <a:spLocks noGrp="1"/>
          </p:cNvSpPr>
          <p:nvPr>
            <p:ph type="pic" sz="quarter" idx="10"/>
          </p:nvPr>
        </p:nvSpPr>
        <p:spPr>
          <a:xfrm>
            <a:off x="0" y="0"/>
            <a:ext cx="4572000" cy="6019800"/>
          </a:xfrm>
          <a:solidFill>
            <a:schemeClr val="bg1"/>
          </a:solidFill>
        </p:spPr>
        <p:txBody>
          <a:bodyPr anchor="ctr"/>
          <a:lstStyle>
            <a:lvl1pPr algn="ctr">
              <a:defRPr sz="1400"/>
            </a:lvl1pPr>
          </a:lstStyle>
          <a:p>
            <a:r>
              <a:rPr lang="en-US"/>
              <a:t>Click icon to add picture</a:t>
            </a:r>
          </a:p>
        </p:txBody>
      </p:sp>
      <p:sp>
        <p:nvSpPr>
          <p:cNvPr id="12" name="TextBox 11"/>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0" name="Picture 9">
            <a:extLst>
              <a:ext uri="{FF2B5EF4-FFF2-40B4-BE49-F238E27FC236}">
                <a16:creationId xmlns:a16="http://schemas.microsoft.com/office/drawing/2014/main" id="{6CB09856-533F-413B-854C-94F70F07F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30384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Full Pag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Chart Full Page</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5" name="Chart Placeholder 4"/>
          <p:cNvSpPr>
            <a:spLocks noGrp="1"/>
          </p:cNvSpPr>
          <p:nvPr>
            <p:ph type="chart" sz="quarter" idx="10"/>
          </p:nvPr>
        </p:nvSpPr>
        <p:spPr>
          <a:xfrm>
            <a:off x="609600" y="1752600"/>
            <a:ext cx="10972800" cy="4297680"/>
          </a:xfrm>
        </p:spPr>
        <p:txBody>
          <a:bodyPr anchor="t"/>
          <a:lstStyle>
            <a:lvl1pPr algn="ctr">
              <a:defRPr/>
            </a:lvl1pPr>
          </a:lstStyle>
          <a:p>
            <a:endParaRPr lang="en-US"/>
          </a:p>
          <a:p>
            <a:endParaRPr lang="en-US"/>
          </a:p>
          <a:p>
            <a:endParaRPr lang="en-US"/>
          </a:p>
          <a:p>
            <a:r>
              <a:rPr lang="en-US"/>
              <a:t>Click Icon to Add Chart</a:t>
            </a:r>
          </a:p>
        </p:txBody>
      </p:sp>
      <p:sp>
        <p:nvSpPr>
          <p:cNvPr id="4" name="Text Placeholder 3"/>
          <p:cNvSpPr>
            <a:spLocks noGrp="1"/>
          </p:cNvSpPr>
          <p:nvPr>
            <p:ph type="body" sz="quarter" idx="11"/>
          </p:nvPr>
        </p:nvSpPr>
        <p:spPr>
          <a:xfrm>
            <a:off x="609600" y="1295400"/>
            <a:ext cx="10972800" cy="45720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3" name="TextBox 12"/>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2" name="Picture 11">
            <a:extLst>
              <a:ext uri="{FF2B5EF4-FFF2-40B4-BE49-F238E27FC236}">
                <a16:creationId xmlns:a16="http://schemas.microsoft.com/office/drawing/2014/main" id="{83424291-73DD-4DA5-A092-9BF7851386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48961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amp; Callout Spac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Chart &amp; Callout Space</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5" name="Chart Placeholder 4"/>
          <p:cNvSpPr>
            <a:spLocks noGrp="1"/>
          </p:cNvSpPr>
          <p:nvPr>
            <p:ph type="chart" sz="quarter" idx="10"/>
          </p:nvPr>
        </p:nvSpPr>
        <p:spPr>
          <a:xfrm>
            <a:off x="609600" y="1752600"/>
            <a:ext cx="8046720" cy="4297680"/>
          </a:xfrm>
        </p:spPr>
        <p:txBody>
          <a:bodyPr anchor="t"/>
          <a:lstStyle>
            <a:lvl1pPr algn="ctr">
              <a:defRPr/>
            </a:lvl1pPr>
          </a:lstStyle>
          <a:p>
            <a:endParaRPr lang="en-US"/>
          </a:p>
          <a:p>
            <a:endParaRPr lang="en-US"/>
          </a:p>
          <a:p>
            <a:endParaRPr lang="en-US"/>
          </a:p>
          <a:p>
            <a:r>
              <a:rPr lang="en-US"/>
              <a:t>Click Icon to Add Chart</a:t>
            </a:r>
          </a:p>
        </p:txBody>
      </p:sp>
      <p:sp>
        <p:nvSpPr>
          <p:cNvPr id="4" name="Text Placeholder 3"/>
          <p:cNvSpPr>
            <a:spLocks noGrp="1"/>
          </p:cNvSpPr>
          <p:nvPr>
            <p:ph type="body" sz="quarter" idx="11"/>
          </p:nvPr>
        </p:nvSpPr>
        <p:spPr>
          <a:xfrm>
            <a:off x="609600" y="1295400"/>
            <a:ext cx="10972800" cy="45720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3" name="TextBox 12"/>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2" name="Picture 11">
            <a:extLst>
              <a:ext uri="{FF2B5EF4-FFF2-40B4-BE49-F238E27FC236}">
                <a16:creationId xmlns:a16="http://schemas.microsoft.com/office/drawing/2014/main" id="{039A66B4-5EF5-4C03-BFB3-4E313363D0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118661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Play Slat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4013200" y="1866900"/>
            <a:ext cx="4165600" cy="3124200"/>
          </a:xfrm>
          <a:prstGeom prst="rect">
            <a:avLst/>
          </a:prstGeom>
          <a:blipFill dpi="0" rotWithShape="1">
            <a:blip r:embed="rId2">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60508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12192000" cy="5143500"/>
          </a:xfrm>
          <a:solidFill>
            <a:schemeClr val="tx2"/>
          </a:solidFill>
        </p:spPr>
        <p:txBody>
          <a:bodyPr anchor="t"/>
          <a:lstStyle>
            <a:lvl1pPr algn="ctr">
              <a:defRPr sz="1400"/>
            </a:lvl1pPr>
          </a:lstStyle>
          <a:p>
            <a:endParaRPr lang="en-US"/>
          </a:p>
          <a:p>
            <a:endParaRPr lang="en-US"/>
          </a:p>
          <a:p>
            <a:endParaRPr lang="en-US"/>
          </a:p>
          <a:p>
            <a:endParaRPr lang="en-US"/>
          </a:p>
          <a:p>
            <a:r>
              <a:rPr lang="en-US"/>
              <a:t>Click Icon to Add Video</a:t>
            </a:r>
          </a:p>
        </p:txBody>
      </p:sp>
    </p:spTree>
    <p:extLst>
      <p:ext uri="{BB962C8B-B14F-4D97-AF65-F5344CB8AC3E}">
        <p14:creationId xmlns:p14="http://schemas.microsoft.com/office/powerpoint/2010/main" val="3067381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Right Arrow 11">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34" name="Picture Placeholder 7"/>
          <p:cNvSpPr>
            <a:spLocks noGrp="1"/>
          </p:cNvSpPr>
          <p:nvPr>
            <p:ph type="pic" sz="quarter" idx="11"/>
          </p:nvPr>
        </p:nvSpPr>
        <p:spPr>
          <a:xfrm>
            <a:off x="1" y="-2263"/>
            <a:ext cx="3066017" cy="3352800"/>
          </a:xfrm>
          <a:solidFill>
            <a:schemeClr val="accent1">
              <a:lumMod val="40000"/>
              <a:lumOff val="60000"/>
            </a:schemeClr>
          </a:solidFill>
        </p:spPr>
        <p:txBody>
          <a:bodyPr anchor="ctr"/>
          <a:lstStyle>
            <a:lvl1pPr algn="ctr">
              <a:defRPr sz="1400"/>
            </a:lvl1pPr>
          </a:lstStyle>
          <a:p>
            <a:endParaRPr lang="en-US"/>
          </a:p>
        </p:txBody>
      </p:sp>
      <p:sp>
        <p:nvSpPr>
          <p:cNvPr id="35" name="Picture Placeholder 7"/>
          <p:cNvSpPr>
            <a:spLocks noGrp="1"/>
          </p:cNvSpPr>
          <p:nvPr>
            <p:ph type="pic" sz="quarter" idx="12"/>
          </p:nvPr>
        </p:nvSpPr>
        <p:spPr>
          <a:xfrm>
            <a:off x="3048001" y="-2263"/>
            <a:ext cx="3066017" cy="3352800"/>
          </a:xfrm>
          <a:solidFill>
            <a:schemeClr val="accent4">
              <a:lumMod val="40000"/>
              <a:lumOff val="60000"/>
            </a:schemeClr>
          </a:solidFill>
        </p:spPr>
        <p:txBody>
          <a:bodyPr anchor="ctr"/>
          <a:lstStyle>
            <a:lvl1pPr algn="ctr">
              <a:defRPr sz="1400"/>
            </a:lvl1pPr>
          </a:lstStyle>
          <a:p>
            <a:endParaRPr lang="en-US"/>
          </a:p>
        </p:txBody>
      </p:sp>
      <p:sp>
        <p:nvSpPr>
          <p:cNvPr id="36" name="Picture Placeholder 7"/>
          <p:cNvSpPr>
            <a:spLocks noGrp="1"/>
          </p:cNvSpPr>
          <p:nvPr>
            <p:ph type="pic" sz="quarter" idx="13"/>
          </p:nvPr>
        </p:nvSpPr>
        <p:spPr>
          <a:xfrm>
            <a:off x="6088210" y="-2263"/>
            <a:ext cx="3066017" cy="3352800"/>
          </a:xfrm>
          <a:solidFill>
            <a:schemeClr val="accent3">
              <a:lumMod val="40000"/>
              <a:lumOff val="60000"/>
            </a:schemeClr>
          </a:solidFill>
        </p:spPr>
        <p:txBody>
          <a:bodyPr anchor="ctr"/>
          <a:lstStyle>
            <a:lvl1pPr algn="ctr">
              <a:defRPr sz="1400"/>
            </a:lvl1pPr>
          </a:lstStyle>
          <a:p>
            <a:endParaRPr lang="en-US"/>
          </a:p>
        </p:txBody>
      </p:sp>
      <p:sp>
        <p:nvSpPr>
          <p:cNvPr id="37" name="Picture Placeholder 7"/>
          <p:cNvSpPr>
            <a:spLocks noGrp="1"/>
          </p:cNvSpPr>
          <p:nvPr>
            <p:ph type="pic" sz="quarter" idx="10"/>
          </p:nvPr>
        </p:nvSpPr>
        <p:spPr>
          <a:xfrm>
            <a:off x="9144000" y="-2263"/>
            <a:ext cx="3048000" cy="3352800"/>
          </a:xfrm>
          <a:solidFill>
            <a:schemeClr val="tx2">
              <a:lumMod val="20000"/>
              <a:lumOff val="80000"/>
            </a:schemeClr>
          </a:solidFill>
        </p:spPr>
        <p:txBody>
          <a:bodyPr anchor="ctr"/>
          <a:lstStyle>
            <a:lvl1pPr algn="ctr">
              <a:defRPr sz="1400"/>
            </a:lvl1pPr>
          </a:lstStyle>
          <a:p>
            <a:endParaRPr lang="en-US"/>
          </a:p>
        </p:txBody>
      </p:sp>
      <p:sp>
        <p:nvSpPr>
          <p:cNvPr id="38" name="Text Placeholder 28"/>
          <p:cNvSpPr>
            <a:spLocks noGrp="1"/>
          </p:cNvSpPr>
          <p:nvPr>
            <p:ph type="body" sz="quarter" idx="14"/>
          </p:nvPr>
        </p:nvSpPr>
        <p:spPr>
          <a:xfrm>
            <a:off x="9144000" y="3352801"/>
            <a:ext cx="3048000" cy="707577"/>
          </a:xfrm>
          <a:solidFill>
            <a:schemeClr val="accent5">
              <a:lumMod val="40000"/>
              <a:lumOff val="60000"/>
            </a:schemeClr>
          </a:solidFill>
        </p:spPr>
        <p:txBody>
          <a:bodyPr anchor="ctr"/>
          <a:lstStyle>
            <a:lvl1pPr algn="ctr">
              <a:lnSpc>
                <a:spcPct val="100000"/>
              </a:lnSpc>
              <a:defRPr sz="1600" b="1">
                <a:solidFill>
                  <a:schemeClr val="tx2"/>
                </a:solidFill>
              </a:defRPr>
            </a:lvl1pPr>
          </a:lstStyle>
          <a:p>
            <a:pPr lvl="0"/>
            <a:endParaRPr lang="en-US"/>
          </a:p>
        </p:txBody>
      </p:sp>
      <p:sp>
        <p:nvSpPr>
          <p:cNvPr id="40" name="Text Placeholder 28"/>
          <p:cNvSpPr>
            <a:spLocks noGrp="1"/>
          </p:cNvSpPr>
          <p:nvPr>
            <p:ph type="body" sz="quarter" idx="17"/>
          </p:nvPr>
        </p:nvSpPr>
        <p:spPr>
          <a:xfrm>
            <a:off x="-1" y="3352801"/>
            <a:ext cx="3060192" cy="707577"/>
          </a:xfrm>
          <a:solidFill>
            <a:schemeClr val="accent1">
              <a:lumMod val="20000"/>
              <a:lumOff val="80000"/>
            </a:schemeClr>
          </a:solidFill>
        </p:spPr>
        <p:txBody>
          <a:bodyPr anchor="ctr"/>
          <a:lstStyle>
            <a:lvl1pPr algn="ctr">
              <a:lnSpc>
                <a:spcPct val="100000"/>
              </a:lnSpc>
              <a:defRPr sz="1600" b="1">
                <a:solidFill>
                  <a:schemeClr val="accent1"/>
                </a:solidFill>
              </a:defRPr>
            </a:lvl1pPr>
          </a:lstStyle>
          <a:p>
            <a:pPr lvl="0"/>
            <a:endParaRPr lang="en-US"/>
          </a:p>
        </p:txBody>
      </p:sp>
      <p:sp>
        <p:nvSpPr>
          <p:cNvPr id="43" name="Text Placeholder 42"/>
          <p:cNvSpPr>
            <a:spLocks noGrp="1"/>
          </p:cNvSpPr>
          <p:nvPr>
            <p:ph type="body" sz="quarter" idx="18"/>
          </p:nvPr>
        </p:nvSpPr>
        <p:spPr>
          <a:xfrm>
            <a:off x="762000" y="4343400"/>
            <a:ext cx="10668000" cy="1143000"/>
          </a:xfrm>
        </p:spPr>
        <p:txBody>
          <a:bodyPr/>
          <a:lstStyle>
            <a:lvl1pPr algn="ctr">
              <a:lnSpc>
                <a:spcPts val="2200"/>
              </a:lnSpc>
              <a:spcAft>
                <a:spcPts val="1200"/>
              </a:spcAft>
              <a:defRPr sz="1600" b="0">
                <a:solidFill>
                  <a:schemeClr val="bg2">
                    <a:lumMod val="75000"/>
                  </a:schemeClr>
                </a:solidFill>
              </a:defRPr>
            </a:lvl1pPr>
          </a:lstStyle>
          <a:p>
            <a:pPr lvl="0"/>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39" name="Text Placeholder 28"/>
          <p:cNvSpPr>
            <a:spLocks noGrp="1"/>
          </p:cNvSpPr>
          <p:nvPr>
            <p:ph type="body" sz="quarter" idx="16"/>
          </p:nvPr>
        </p:nvSpPr>
        <p:spPr>
          <a:xfrm>
            <a:off x="3048000" y="3352801"/>
            <a:ext cx="3048000" cy="707577"/>
          </a:xfrm>
          <a:solidFill>
            <a:schemeClr val="accent4">
              <a:lumMod val="20000"/>
              <a:lumOff val="80000"/>
            </a:schemeClr>
          </a:solidFill>
        </p:spPr>
        <p:txBody>
          <a:bodyPr anchor="ctr"/>
          <a:lstStyle>
            <a:lvl1pPr algn="ctr">
              <a:lnSpc>
                <a:spcPct val="100000"/>
              </a:lnSpc>
              <a:defRPr sz="1600" b="1">
                <a:solidFill>
                  <a:schemeClr val="accent4"/>
                </a:solidFill>
              </a:defRPr>
            </a:lvl1pPr>
          </a:lstStyle>
          <a:p>
            <a:pPr lvl="0"/>
            <a:endParaRPr lang="en-US"/>
          </a:p>
        </p:txBody>
      </p:sp>
      <p:sp>
        <p:nvSpPr>
          <p:cNvPr id="41" name="Text Placeholder 28"/>
          <p:cNvSpPr>
            <a:spLocks noGrp="1"/>
          </p:cNvSpPr>
          <p:nvPr>
            <p:ph type="body" sz="quarter" idx="15"/>
          </p:nvPr>
        </p:nvSpPr>
        <p:spPr>
          <a:xfrm>
            <a:off x="6096000" y="3352801"/>
            <a:ext cx="3048000" cy="707577"/>
          </a:xfrm>
          <a:solidFill>
            <a:schemeClr val="accent3">
              <a:lumMod val="20000"/>
              <a:lumOff val="80000"/>
            </a:schemeClr>
          </a:solidFill>
        </p:spPr>
        <p:txBody>
          <a:bodyPr anchor="ctr"/>
          <a:lstStyle>
            <a:lvl1pPr algn="ctr">
              <a:lnSpc>
                <a:spcPct val="100000"/>
              </a:lnSpc>
              <a:defRPr sz="1600" b="1">
                <a:solidFill>
                  <a:schemeClr val="accent3"/>
                </a:solidFill>
              </a:defRPr>
            </a:lvl1pPr>
          </a:lstStyle>
          <a:p>
            <a:pPr lvl="0"/>
            <a:endParaRPr lang="en-US"/>
          </a:p>
        </p:txBody>
      </p:sp>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7" name="Picture 16">
            <a:extLst>
              <a:ext uri="{FF2B5EF4-FFF2-40B4-BE49-F238E27FC236}">
                <a16:creationId xmlns:a16="http://schemas.microsoft.com/office/drawing/2014/main" id="{DCA62538-7A4F-4342-8D54-652756CACD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495464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12192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a:t>Presentation Title</a:t>
            </a:r>
          </a:p>
        </p:txBody>
      </p:sp>
      <p:sp>
        <p:nvSpPr>
          <p:cNvPr id="12" name="Text Placeholder 11"/>
          <p:cNvSpPr>
            <a:spLocks noGrp="1"/>
          </p:cNvSpPr>
          <p:nvPr>
            <p:ph type="body" sz="quarter" idx="15" hasCustomPrompt="1"/>
          </p:nvPr>
        </p:nvSpPr>
        <p:spPr>
          <a:xfrm>
            <a:off x="0" y="4645152"/>
            <a:ext cx="12192000" cy="457200"/>
          </a:xfrm>
        </p:spPr>
        <p:txBody>
          <a:bodyPr tIns="0" bIns="0" anchor="ctr"/>
          <a:lstStyle>
            <a:lvl1pPr>
              <a:lnSpc>
                <a:spcPct val="100000"/>
              </a:lnSpc>
              <a:defRPr sz="2000" cap="none" baseline="0">
                <a:solidFill>
                  <a:schemeClr val="accent6"/>
                </a:solidFill>
              </a:defRPr>
            </a:lvl1pPr>
            <a:lvl2pPr>
              <a:defRPr/>
            </a:lvl2pPr>
          </a:lstStyle>
          <a:p>
            <a:pPr lvl="0"/>
            <a:r>
              <a:rPr lang="en-US"/>
              <a:t>Subtitle</a:t>
            </a:r>
          </a:p>
        </p:txBody>
      </p:sp>
      <p:sp>
        <p:nvSpPr>
          <p:cNvPr id="14" name="Text Placeholder 13"/>
          <p:cNvSpPr>
            <a:spLocks noGrp="1"/>
          </p:cNvSpPr>
          <p:nvPr>
            <p:ph type="body" sz="quarter" idx="16" hasCustomPrompt="1"/>
          </p:nvPr>
        </p:nvSpPr>
        <p:spPr>
          <a:xfrm>
            <a:off x="0" y="5257800"/>
            <a:ext cx="12192000" cy="246888"/>
          </a:xfrm>
        </p:spPr>
        <p:txBody>
          <a:bodyPr tIns="0" bIns="0" anchor="ctr"/>
          <a:lstStyle>
            <a:lvl1pPr marL="237744">
              <a:lnSpc>
                <a:spcPct val="100000"/>
              </a:lnSpc>
              <a:defRPr sz="1400" b="0" cap="none" baseline="0">
                <a:solidFill>
                  <a:schemeClr val="accent6"/>
                </a:solidFill>
              </a:defRPr>
            </a:lvl1pPr>
          </a:lstStyle>
          <a:p>
            <a:pPr lvl="0"/>
            <a:r>
              <a:rPr lang="en-US"/>
              <a:t>Date</a:t>
            </a:r>
          </a:p>
        </p:txBody>
      </p:sp>
      <p:sp>
        <p:nvSpPr>
          <p:cNvPr id="4" name="Picture Placeholder 3"/>
          <p:cNvSpPr>
            <a:spLocks noGrp="1"/>
          </p:cNvSpPr>
          <p:nvPr>
            <p:ph type="pic" sz="quarter" idx="17"/>
          </p:nvPr>
        </p:nvSpPr>
        <p:spPr>
          <a:xfrm>
            <a:off x="0" y="0"/>
            <a:ext cx="12192000" cy="3886200"/>
          </a:xfrm>
        </p:spPr>
        <p:txBody>
          <a:bodyPr/>
          <a:lstStyle>
            <a:lvl1pPr algn="ctr">
              <a:defRPr sz="1400">
                <a:solidFill>
                  <a:schemeClr val="tx1"/>
                </a:solidFill>
              </a:defRPr>
            </a:lvl1p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pic>
        <p:nvPicPr>
          <p:cNvPr id="11" name="Picture 10">
            <a:extLst>
              <a:ext uri="{FF2B5EF4-FFF2-40B4-BE49-F238E27FC236}">
                <a16:creationId xmlns:a16="http://schemas.microsoft.com/office/drawing/2014/main" id="{347C889B-0A9C-42AB-AE9D-AAACC46482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00211839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09600" y="228600"/>
            <a:ext cx="10972800" cy="838200"/>
          </a:xfrm>
        </p:spPr>
        <p:txBody>
          <a:bodyPr tIns="0" bIns="0">
            <a:normAutofit/>
          </a:bodyPr>
          <a:lstStyle>
            <a:lvl1pPr>
              <a:lnSpc>
                <a:spcPct val="100000"/>
              </a:lnSpc>
              <a:defRPr sz="2800" cap="none" baseline="0">
                <a:solidFill>
                  <a:schemeClr val="bg1"/>
                </a:solidFill>
              </a:defRPr>
            </a:lvl1pPr>
          </a:lstStyle>
          <a:p>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3" name="Text Placeholder 2"/>
          <p:cNvSpPr>
            <a:spLocks noGrp="1"/>
          </p:cNvSpPr>
          <p:nvPr>
            <p:ph type="body" sz="quarter" idx="24"/>
          </p:nvPr>
        </p:nvSpPr>
        <p:spPr>
          <a:xfrm>
            <a:off x="609600" y="1298448"/>
            <a:ext cx="9753600" cy="5029200"/>
          </a:xfrm>
        </p:spPr>
        <p:txBody>
          <a:bodyPr anchor="t"/>
          <a:lstStyle>
            <a:lvl1pPr marL="174625" indent="-174625">
              <a:lnSpc>
                <a:spcPts val="2600"/>
              </a:lnSpc>
              <a:spcBef>
                <a:spcPts val="1800"/>
              </a:spcBef>
              <a:spcAft>
                <a:spcPts val="600"/>
              </a:spcAft>
              <a:buFont typeface="Arial" panose="020B0604020202020204" pitchFamily="34" charset="0"/>
              <a:buChar char="•"/>
              <a:defRPr sz="2100" b="0" cap="none" baseline="0"/>
            </a:lvl1pPr>
            <a:lvl2pPr marL="685800" indent="-228600">
              <a:lnSpc>
                <a:spcPts val="2600"/>
              </a:lnSpc>
              <a:spcBef>
                <a:spcPts val="0"/>
              </a:spcBef>
              <a:spcAft>
                <a:spcPts val="600"/>
              </a:spcAft>
              <a:buFont typeface="Arial" panose="020B0604020202020204" pitchFamily="34" charset="0"/>
              <a:buChar char="−"/>
              <a:defRPr sz="2100" b="0" cap="none" baseline="0"/>
            </a:lvl2pPr>
            <a:lvl3pPr marL="1143000" indent="-228600">
              <a:lnSpc>
                <a:spcPts val="2600"/>
              </a:lnSpc>
              <a:spcBef>
                <a:spcPts val="0"/>
              </a:spcBef>
              <a:spcAft>
                <a:spcPts val="600"/>
              </a:spcAft>
              <a:buFont typeface="Arial" panose="020B0604020202020204" pitchFamily="34" charset="0"/>
              <a:buChar char="−"/>
              <a:defRPr sz="2100" b="0" cap="none" baseline="0"/>
            </a:lvl3pPr>
            <a:lvl4pPr marL="1143000" indent="-228600">
              <a:lnSpc>
                <a:spcPts val="2600"/>
              </a:lnSpc>
              <a:spcBef>
                <a:spcPts val="0"/>
              </a:spcBef>
              <a:spcAft>
                <a:spcPts val="600"/>
              </a:spcAft>
              <a:buFont typeface="Arial" panose="020B0604020202020204" pitchFamily="34" charset="0"/>
              <a:buChar char="−"/>
              <a:defRPr sz="2100" b="0" cap="none" baseline="0"/>
            </a:lvl4pPr>
            <a:lvl5pPr marL="1143000" indent="-228600">
              <a:lnSpc>
                <a:spcPts val="2600"/>
              </a:lnSpc>
              <a:spcBef>
                <a:spcPts val="0"/>
              </a:spcBef>
              <a:spcAft>
                <a:spcPts val="600"/>
              </a:spcAft>
              <a:buFont typeface="Arial" panose="020B0604020202020204" pitchFamily="34" charset="0"/>
              <a:buChar char="−"/>
              <a:defRPr sz="2100" b="0" cap="none"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E781E41-D26C-469E-A2B1-2F1484E409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362585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Maro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pic>
        <p:nvPicPr>
          <p:cNvPr id="7" name="Picture 6">
            <a:extLst>
              <a:ext uri="{FF2B5EF4-FFF2-40B4-BE49-F238E27FC236}">
                <a16:creationId xmlns:a16="http://schemas.microsoft.com/office/drawing/2014/main" id="{62FF2984-680C-41D5-9932-BBAA9C0614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350059991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reak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199" y="6116401"/>
            <a:ext cx="1517935" cy="327717"/>
          </a:xfrm>
          <a:prstGeom prst="rect">
            <a:avLst/>
          </a:prstGeom>
        </p:spPr>
      </p:pic>
    </p:spTree>
    <p:extLst>
      <p:ext uri="{BB962C8B-B14F-4D97-AF65-F5344CB8AC3E}">
        <p14:creationId xmlns:p14="http://schemas.microsoft.com/office/powerpoint/2010/main" val="3055780271"/>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reaker Blue w/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50000"/>
              </a:lnSpc>
              <a:defRPr cap="none" baseline="0"/>
            </a:lvl1pPr>
            <a:lvl2pPr marL="571500" indent="-342900">
              <a:lnSpc>
                <a:spcPct val="150000"/>
              </a:lnSpc>
              <a:buFont typeface="Arial" panose="020B0604020202020204" pitchFamily="34" charset="0"/>
              <a:buChar char="•"/>
              <a:defRPr cap="none" baseline="0"/>
            </a:lvl2pPr>
            <a:lvl3pPr>
              <a:defRPr cap="none" baseline="0"/>
            </a:lvl3pPr>
          </a:lstStyle>
          <a:p>
            <a:pPr lvl="0"/>
            <a:r>
              <a:rPr lang="en-US"/>
              <a:t>First Level Title/Breaker</a:t>
            </a:r>
          </a:p>
          <a:p>
            <a:pPr lvl="1"/>
            <a:r>
              <a:rPr lang="en-US"/>
              <a:t>Bullets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pic>
        <p:nvPicPr>
          <p:cNvPr id="7" name="Picture 6">
            <a:extLst>
              <a:ext uri="{FF2B5EF4-FFF2-40B4-BE49-F238E27FC236}">
                <a16:creationId xmlns:a16="http://schemas.microsoft.com/office/drawing/2014/main" id="{0F5D1A77-DEC0-4190-AE91-3AF096612C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45751435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1 Col, Callout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228600"/>
            <a:ext cx="6705600" cy="838200"/>
          </a:xfrm>
        </p:spPr>
        <p:txBody>
          <a:bodyPr/>
          <a:lstStyle>
            <a:lvl1pPr>
              <a:defRPr baseline="0"/>
            </a:lvl1pPr>
          </a:lstStyle>
          <a:p>
            <a:r>
              <a:rPr lang="en-US"/>
              <a:t>1 Image, 1 Col, Callout </a:t>
            </a:r>
          </a:p>
        </p:txBody>
      </p:sp>
      <p:sp>
        <p:nvSpPr>
          <p:cNvPr id="3" name="Content Placeholder 2"/>
          <p:cNvSpPr>
            <a:spLocks noGrp="1"/>
          </p:cNvSpPr>
          <p:nvPr>
            <p:ph idx="1"/>
          </p:nvPr>
        </p:nvSpPr>
        <p:spPr>
          <a:xfrm>
            <a:off x="4876800" y="1295400"/>
            <a:ext cx="6705600" cy="3276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5" name="Picture Placeholder 4"/>
          <p:cNvSpPr>
            <a:spLocks noGrp="1"/>
          </p:cNvSpPr>
          <p:nvPr>
            <p:ph type="pic" sz="quarter" idx="10"/>
          </p:nvPr>
        </p:nvSpPr>
        <p:spPr>
          <a:xfrm>
            <a:off x="0" y="0"/>
            <a:ext cx="4572000" cy="6019800"/>
          </a:xfrm>
          <a:solidFill>
            <a:schemeClr val="bg1"/>
          </a:solidFill>
        </p:spPr>
        <p:txBody>
          <a:bodyPr anchor="ctr"/>
          <a:lstStyle>
            <a:lvl1pPr algn="ctr">
              <a:defRPr sz="1400"/>
            </a:lvl1pPr>
          </a:lstStyle>
          <a:p>
            <a:r>
              <a:rPr lang="en-US"/>
              <a:t>Click icon to add picture</a:t>
            </a:r>
          </a:p>
        </p:txBody>
      </p:sp>
      <p:sp>
        <p:nvSpPr>
          <p:cNvPr id="8" name="Picture Placeholder 4"/>
          <p:cNvSpPr>
            <a:spLocks noGrp="1"/>
          </p:cNvSpPr>
          <p:nvPr>
            <p:ph type="pic" sz="quarter" idx="12"/>
          </p:nvPr>
        </p:nvSpPr>
        <p:spPr>
          <a:xfrm>
            <a:off x="5080000" y="4792638"/>
            <a:ext cx="19304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13" name="Text Placeholder 8"/>
          <p:cNvSpPr>
            <a:spLocks noGrp="1"/>
          </p:cNvSpPr>
          <p:nvPr>
            <p:ph type="body" sz="quarter" idx="17"/>
          </p:nvPr>
        </p:nvSpPr>
        <p:spPr>
          <a:xfrm>
            <a:off x="7213600" y="5105400"/>
            <a:ext cx="3657600" cy="838200"/>
          </a:xfrm>
        </p:spPr>
        <p:txBody>
          <a:bodyPr anchor="ctr"/>
          <a:lstStyle>
            <a:lvl1pPr algn="l">
              <a:lnSpc>
                <a:spcPct val="100000"/>
              </a:lnSpc>
              <a:defRPr sz="1400" b="0">
                <a:solidFill>
                  <a:schemeClr val="bg2">
                    <a:lumMod val="75000"/>
                  </a:schemeClr>
                </a:solidFill>
              </a:defRPr>
            </a:lvl1pPr>
          </a:lstStyle>
          <a:p>
            <a:pPr lvl="0"/>
            <a:r>
              <a:rPr lang="en-US"/>
              <a:t>Edit Master text styles</a:t>
            </a:r>
          </a:p>
        </p:txBody>
      </p:sp>
      <p:sp>
        <p:nvSpPr>
          <p:cNvPr id="12" name="TextBox 11"/>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5" name="Picture 14">
            <a:extLst>
              <a:ext uri="{FF2B5EF4-FFF2-40B4-BE49-F238E27FC236}">
                <a16:creationId xmlns:a16="http://schemas.microsoft.com/office/drawing/2014/main" id="{55569BEE-34B1-457E-98DF-453D7BEEBF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945853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reaker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pic>
        <p:nvPicPr>
          <p:cNvPr id="7" name="Picture 6">
            <a:extLst>
              <a:ext uri="{FF2B5EF4-FFF2-40B4-BE49-F238E27FC236}">
                <a16:creationId xmlns:a16="http://schemas.microsoft.com/office/drawing/2014/main" id="{FE2755DF-6641-40CE-A9FB-5E5725E15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305578027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63856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pic>
        <p:nvPicPr>
          <p:cNvPr id="9" name="Picture 8">
            <a:extLst>
              <a:ext uri="{FF2B5EF4-FFF2-40B4-BE49-F238E27FC236}">
                <a16:creationId xmlns:a16="http://schemas.microsoft.com/office/drawing/2014/main" id="{4605EE89-6E23-4B03-B5FC-E7ADBF632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4291641501"/>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fidential - External">
    <p:bg>
      <p:bgPr>
        <a:pattFill prst="smGrid">
          <a:fgClr>
            <a:schemeClr val="accent6"/>
          </a:fgClr>
          <a:bgClr>
            <a:schemeClr val="bg1"/>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12192000" cy="6858000"/>
          </a:xfrm>
          <a:prstGeom prst="rect">
            <a:avLst/>
          </a:prstGeom>
          <a:solidFill>
            <a:schemeClr val="accent6">
              <a:alpha val="71000"/>
            </a:schemeClr>
          </a:solidFill>
          <a:ln>
            <a:noFill/>
          </a:ln>
        </p:spPr>
        <p:txBody>
          <a:bodyPr wrap="none" anchor="ctr"/>
          <a:lstStyle/>
          <a:p>
            <a:endParaRPr lang="de-DE" sz="1800"/>
          </a:p>
        </p:txBody>
      </p:sp>
      <p:sp>
        <p:nvSpPr>
          <p:cNvPr id="9" name="Text Placeholder 2"/>
          <p:cNvSpPr>
            <a:spLocks noGrp="1"/>
          </p:cNvSpPr>
          <p:nvPr>
            <p:ph type="body" sz="quarter" idx="13"/>
          </p:nvPr>
        </p:nvSpPr>
        <p:spPr>
          <a:xfrm>
            <a:off x="711200" y="2637908"/>
            <a:ext cx="11021568" cy="486292"/>
          </a:xfrm>
        </p:spPr>
        <p:txBody>
          <a:bodyPr anchor="t"/>
          <a:lstStyle/>
          <a:p>
            <a:r>
              <a:rPr lang="en-US"/>
              <a:t>CONFIDENTIAL</a:t>
            </a:r>
          </a:p>
        </p:txBody>
      </p:sp>
      <p:sp>
        <p:nvSpPr>
          <p:cNvPr id="10" name="TextBox 9"/>
          <p:cNvSpPr txBox="1"/>
          <p:nvPr userDrawn="1"/>
        </p:nvSpPr>
        <p:spPr>
          <a:xfrm>
            <a:off x="1036320" y="3157729"/>
            <a:ext cx="100380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The following pages contain proprietary information intended only for use by you </a:t>
            </a:r>
            <a:b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and your company. It is not intended for external publication or disclosure.</a:t>
            </a:r>
          </a:p>
        </p:txBody>
      </p:sp>
      <p:sp>
        <p:nvSpPr>
          <p:cNvPr id="11" name="Rectangle 10"/>
          <p:cNvSpPr>
            <a:spLocks noChangeArrowheads="1"/>
          </p:cNvSpPr>
          <p:nvPr userDrawn="1"/>
        </p:nvSpPr>
        <p:spPr bwMode="gray">
          <a:xfrm>
            <a:off x="1036320" y="3871555"/>
            <a:ext cx="953008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a:solidFill>
                <a:schemeClr val="bg1"/>
              </a:solidFill>
            </a:endParaRPr>
          </a:p>
          <a:p>
            <a:pPr algn="l">
              <a:tabLst>
                <a:tab pos="2974975" algn="l"/>
              </a:tabLst>
            </a:pPr>
            <a:r>
              <a:rPr lang="en-US" sz="800">
                <a:solidFill>
                  <a:schemeClr val="bg1"/>
                </a:solidFill>
              </a:rPr>
              <a:t>Moog Proprietary and Confidential Information</a:t>
            </a:r>
          </a:p>
          <a:p>
            <a:pPr algn="l">
              <a:tabLst>
                <a:tab pos="2974975" algn="l"/>
              </a:tabLst>
            </a:pPr>
            <a:r>
              <a:rPr lang="en-US" sz="800">
                <a:solidFill>
                  <a:schemeClr val="bg1"/>
                </a:solidFill>
              </a:rPr>
              <a:t>This technical Data/Drawing/Document contains information that is proprietary to, and is the express property of Moog Inc., </a:t>
            </a:r>
            <a:br>
              <a:rPr lang="en-US" sz="800">
                <a:solidFill>
                  <a:schemeClr val="bg1"/>
                </a:solidFill>
              </a:rPr>
            </a:br>
            <a:r>
              <a:rPr lang="en-US" sz="80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6" name="TextBox 15"/>
          <p:cNvSpPr txBox="1"/>
          <p:nvPr userDrawn="1"/>
        </p:nvSpPr>
        <p:spPr>
          <a:xfrm>
            <a:off x="1174495" y="6327591"/>
            <a:ext cx="1505444"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a:solidFill>
                  <a:schemeClr val="bg1"/>
                </a:solidFill>
              </a:rPr>
              <a:t>©Moog Inc 2018</a:t>
            </a:r>
          </a:p>
        </p:txBody>
      </p:sp>
      <p:pic>
        <p:nvPicPr>
          <p:cNvPr id="14" name="Picture 13">
            <a:extLst>
              <a:ext uri="{FF2B5EF4-FFF2-40B4-BE49-F238E27FC236}">
                <a16:creationId xmlns:a16="http://schemas.microsoft.com/office/drawing/2014/main" id="{6E3064BC-4A3A-4413-AC83-C3C60471F9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331039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fidential - Internal">
    <p:bg>
      <p:bgPr>
        <a:pattFill prst="smGrid">
          <a:fgClr>
            <a:schemeClr val="accent6"/>
          </a:fgClr>
          <a:bgClr>
            <a:schemeClr val="bg1"/>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12192000" cy="6858000"/>
          </a:xfrm>
          <a:prstGeom prst="rect">
            <a:avLst/>
          </a:prstGeom>
          <a:solidFill>
            <a:schemeClr val="accent6">
              <a:alpha val="71000"/>
            </a:schemeClr>
          </a:solidFill>
          <a:ln>
            <a:noFill/>
          </a:ln>
        </p:spPr>
        <p:txBody>
          <a:bodyPr wrap="none" anchor="ctr"/>
          <a:lstStyle/>
          <a:p>
            <a:endParaRPr lang="de-DE" sz="1800"/>
          </a:p>
        </p:txBody>
      </p:sp>
      <p:sp>
        <p:nvSpPr>
          <p:cNvPr id="9" name="Text Placeholder 2"/>
          <p:cNvSpPr>
            <a:spLocks noGrp="1"/>
          </p:cNvSpPr>
          <p:nvPr>
            <p:ph type="body" sz="quarter" idx="13"/>
          </p:nvPr>
        </p:nvSpPr>
        <p:spPr>
          <a:xfrm>
            <a:off x="711200" y="2637908"/>
            <a:ext cx="11021568" cy="486292"/>
          </a:xfrm>
        </p:spPr>
        <p:txBody>
          <a:bodyPr anchor="t"/>
          <a:lstStyle/>
          <a:p>
            <a:r>
              <a:rPr lang="en-US"/>
              <a:t>CONFIDENTIAL</a:t>
            </a:r>
          </a:p>
        </p:txBody>
      </p:sp>
      <p:sp>
        <p:nvSpPr>
          <p:cNvPr id="10" name="TextBox 9"/>
          <p:cNvSpPr txBox="1"/>
          <p:nvPr userDrawn="1"/>
        </p:nvSpPr>
        <p:spPr>
          <a:xfrm>
            <a:off x="1036320" y="3157729"/>
            <a:ext cx="100380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charset="0"/>
                <a:ea typeface="ＭＳ Ｐゴシック" pitchFamily="-110" charset="-128"/>
                <a:cs typeface="+mn-cs"/>
              </a:rPr>
              <a:t>Internal </a:t>
            </a: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The following pages contain proprietary information and are not intended for </a:t>
            </a:r>
            <a:b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external publication or disclosure.</a:t>
            </a:r>
          </a:p>
        </p:txBody>
      </p:sp>
      <p:sp>
        <p:nvSpPr>
          <p:cNvPr id="11" name="Rectangle 10"/>
          <p:cNvSpPr>
            <a:spLocks noChangeArrowheads="1"/>
          </p:cNvSpPr>
          <p:nvPr userDrawn="1"/>
        </p:nvSpPr>
        <p:spPr bwMode="gray">
          <a:xfrm>
            <a:off x="1036320" y="3871555"/>
            <a:ext cx="953008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a:solidFill>
                <a:schemeClr val="bg1"/>
              </a:solidFill>
            </a:endParaRPr>
          </a:p>
          <a:p>
            <a:pPr algn="l">
              <a:tabLst>
                <a:tab pos="2974975" algn="l"/>
              </a:tabLst>
            </a:pPr>
            <a:r>
              <a:rPr lang="en-US" sz="800">
                <a:solidFill>
                  <a:schemeClr val="bg1"/>
                </a:solidFill>
              </a:rPr>
              <a:t>Moog Proprietary and Confidential Information</a:t>
            </a:r>
          </a:p>
          <a:p>
            <a:pPr algn="l">
              <a:tabLst>
                <a:tab pos="2974975" algn="l"/>
              </a:tabLst>
            </a:pPr>
            <a:r>
              <a:rPr lang="en-US" sz="800">
                <a:solidFill>
                  <a:schemeClr val="bg1"/>
                </a:solidFill>
              </a:rPr>
              <a:t>This technical Data/Drawing/Document contains information that is proprietary to, and is the express property of Moog Inc., </a:t>
            </a:r>
            <a:br>
              <a:rPr lang="en-US" sz="800">
                <a:solidFill>
                  <a:schemeClr val="bg1"/>
                </a:solidFill>
              </a:rPr>
            </a:br>
            <a:r>
              <a:rPr lang="en-US" sz="80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2" name="TextBox 11"/>
          <p:cNvSpPr txBox="1"/>
          <p:nvPr userDrawn="1"/>
        </p:nvSpPr>
        <p:spPr>
          <a:xfrm>
            <a:off x="1174495" y="6327591"/>
            <a:ext cx="1505444"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a:solidFill>
                  <a:schemeClr val="bg1"/>
                </a:solidFill>
              </a:rPr>
              <a:t>©Moog Inc 2018</a:t>
            </a:r>
          </a:p>
        </p:txBody>
      </p:sp>
      <p:pic>
        <p:nvPicPr>
          <p:cNvPr id="15" name="Picture 14">
            <a:extLst>
              <a:ext uri="{FF2B5EF4-FFF2-40B4-BE49-F238E27FC236}">
                <a16:creationId xmlns:a16="http://schemas.microsoft.com/office/drawing/2014/main" id="{2CF217B8-75F6-48CB-87AC-4EA68DA3C1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1280587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pattFill prst="smGrid">
          <a:fgClr>
            <a:schemeClr val="bg1"/>
          </a:fgClr>
          <a:bgClr>
            <a:schemeClr val="tx2"/>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12192000" cy="6858000"/>
          </a:xfrm>
          <a:prstGeom prst="rect">
            <a:avLst/>
          </a:prstGeom>
          <a:solidFill>
            <a:schemeClr val="tx2">
              <a:alpha val="88000"/>
            </a:schemeClr>
          </a:solidFill>
          <a:ln>
            <a:noFill/>
          </a:ln>
        </p:spPr>
        <p:txBody>
          <a:bodyPr wrap="none" anchor="ctr"/>
          <a:lstStyle/>
          <a:p>
            <a:endParaRPr lang="de-DE"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2" name="TextBox 11"/>
          <p:cNvSpPr txBox="1"/>
          <p:nvPr userDrawn="1"/>
        </p:nvSpPr>
        <p:spPr>
          <a:xfrm>
            <a:off x="711200" y="2544608"/>
            <a:ext cx="10972800" cy="646331"/>
          </a:xfrm>
          <a:prstGeom prst="rect">
            <a:avLst/>
          </a:prstGeom>
          <a:noFill/>
        </p:spPr>
        <p:txBody>
          <a:bodyPr wrap="square" rtlCol="0">
            <a:spAutoFit/>
          </a:bodyPr>
          <a:lstStyle/>
          <a:p>
            <a:pPr marL="228600"/>
            <a:r>
              <a:rPr lang="en-US" sz="3600" b="1" cap="all" baseline="0">
                <a:solidFill>
                  <a:schemeClr val="bg1"/>
                </a:solidFill>
              </a:rPr>
              <a:t>Thank You</a:t>
            </a:r>
          </a:p>
        </p:txBody>
      </p:sp>
      <p:pic>
        <p:nvPicPr>
          <p:cNvPr id="6" name="Picture 5">
            <a:extLst>
              <a:ext uri="{FF2B5EF4-FFF2-40B4-BE49-F238E27FC236}">
                <a16:creationId xmlns:a16="http://schemas.microsoft.com/office/drawing/2014/main" id="{2451B7EF-50C2-4DA1-B68B-080AA655A4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1290926890"/>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Slid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Blank Slide</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8" name="Picture 7">
            <a:extLst>
              <a:ext uri="{FF2B5EF4-FFF2-40B4-BE49-F238E27FC236}">
                <a16:creationId xmlns:a16="http://schemas.microsoft.com/office/drawing/2014/main" id="{F9FD9D57-91F8-489E-A486-B897B5ED04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282414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Col-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1 Col-Auto Fit</a:t>
            </a:r>
          </a:p>
        </p:txBody>
      </p:sp>
      <p:sp>
        <p:nvSpPr>
          <p:cNvPr id="3" name="Content Placeholder 2"/>
          <p:cNvSpPr>
            <a:spLocks noGrp="1"/>
          </p:cNvSpPr>
          <p:nvPr>
            <p:ph idx="1"/>
          </p:nvPr>
        </p:nvSpPr>
        <p:spPr>
          <a:xfrm>
            <a:off x="609600" y="1295400"/>
            <a:ext cx="975360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8" name="Picture 7">
            <a:extLst>
              <a:ext uri="{FF2B5EF4-FFF2-40B4-BE49-F238E27FC236}">
                <a16:creationId xmlns:a16="http://schemas.microsoft.com/office/drawing/2014/main" id="{95846B22-D234-40D4-8853-08AEBBA46A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958660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ictur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Full Picture-Auto Fit</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5" name="Picture Placeholder 4"/>
          <p:cNvSpPr>
            <a:spLocks noGrp="1"/>
          </p:cNvSpPr>
          <p:nvPr>
            <p:ph type="pic" sz="quarter" idx="10"/>
          </p:nvPr>
        </p:nvSpPr>
        <p:spPr>
          <a:xfrm>
            <a:off x="609600" y="1298448"/>
            <a:ext cx="10972800" cy="4846320"/>
          </a:xfrm>
        </p:spPr>
        <p:txBody>
          <a:bodyPr/>
          <a:lstStyle/>
          <a:p>
            <a:endParaRPr lang="en-US"/>
          </a:p>
        </p:txBody>
      </p:sp>
      <p:pic>
        <p:nvPicPr>
          <p:cNvPr id="8" name="Picture 7">
            <a:extLst>
              <a:ext uri="{FF2B5EF4-FFF2-40B4-BE49-F238E27FC236}">
                <a16:creationId xmlns:a16="http://schemas.microsoft.com/office/drawing/2014/main" id="{3B02EBDC-16F8-4BCB-827D-F5B0DA60CB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187002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 &amp; Image-Auto Fi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1 Col &amp; Image-Auto Fit-Opt 1</a:t>
            </a:r>
          </a:p>
        </p:txBody>
      </p:sp>
      <p:sp>
        <p:nvSpPr>
          <p:cNvPr id="3" name="Content Placeholder 2"/>
          <p:cNvSpPr>
            <a:spLocks noGrp="1"/>
          </p:cNvSpPr>
          <p:nvPr>
            <p:ph idx="1"/>
          </p:nvPr>
        </p:nvSpPr>
        <p:spPr>
          <a:xfrm>
            <a:off x="609600" y="1295400"/>
            <a:ext cx="536448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6" name="Picture Placeholder 5"/>
          <p:cNvSpPr>
            <a:spLocks noGrp="1"/>
          </p:cNvSpPr>
          <p:nvPr>
            <p:ph type="pic" sz="quarter" idx="10"/>
          </p:nvPr>
        </p:nvSpPr>
        <p:spPr>
          <a:xfrm>
            <a:off x="6217920" y="1295400"/>
            <a:ext cx="5364480" cy="4846320"/>
          </a:xfrm>
        </p:spPr>
        <p:txBody>
          <a:bodyPr/>
          <a:lstStyle/>
          <a:p>
            <a:endParaRPr lang="en-US"/>
          </a:p>
        </p:txBody>
      </p:sp>
      <p:pic>
        <p:nvPicPr>
          <p:cNvPr id="13" name="Picture 12">
            <a:extLst>
              <a:ext uri="{FF2B5EF4-FFF2-40B4-BE49-F238E27FC236}">
                <a16:creationId xmlns:a16="http://schemas.microsoft.com/office/drawing/2014/main" id="{BEC1A268-4621-45DE-B52A-EE8CE4DA45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8250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 &amp; Image-Auto Fi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9600" y="1295400"/>
            <a:ext cx="5364480" cy="4846320"/>
          </a:xfrm>
        </p:spPr>
        <p:txBody>
          <a:bodyPr/>
          <a:lstStyle/>
          <a:p>
            <a:endParaRPr lang="en-US"/>
          </a:p>
        </p:txBody>
      </p:sp>
      <p:sp>
        <p:nvSpPr>
          <p:cNvPr id="2" name="Title 1"/>
          <p:cNvSpPr>
            <a:spLocks noGrp="1"/>
          </p:cNvSpPr>
          <p:nvPr>
            <p:ph type="title" hasCustomPrompt="1"/>
          </p:nvPr>
        </p:nvSpPr>
        <p:spPr/>
        <p:txBody>
          <a:bodyPr/>
          <a:lstStyle>
            <a:lvl1pPr>
              <a:defRPr baseline="0"/>
            </a:lvl1pPr>
          </a:lstStyle>
          <a:p>
            <a:r>
              <a:rPr lang="en-US"/>
              <a:t>1 Col &amp; Image-Auto Fit-Opt 2</a:t>
            </a:r>
          </a:p>
        </p:txBody>
      </p:sp>
      <p:sp>
        <p:nvSpPr>
          <p:cNvPr id="3" name="Content Placeholder 2"/>
          <p:cNvSpPr>
            <a:spLocks noGrp="1"/>
          </p:cNvSpPr>
          <p:nvPr>
            <p:ph idx="1"/>
          </p:nvPr>
        </p:nvSpPr>
        <p:spPr>
          <a:xfrm>
            <a:off x="6217920" y="1295400"/>
            <a:ext cx="536448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3" name="Picture 12">
            <a:extLst>
              <a:ext uri="{FF2B5EF4-FFF2-40B4-BE49-F238E27FC236}">
                <a16:creationId xmlns:a16="http://schemas.microsoft.com/office/drawing/2014/main" id="{B308893D-6FFC-4CC5-B57C-881ED5695C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0390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1 Image, Callou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 y="3886200"/>
            <a:ext cx="4775199" cy="2105798"/>
          </a:xfrm>
          <a:solidFill>
            <a:schemeClr val="bg1"/>
          </a:solidFill>
        </p:spPr>
        <p:txBody>
          <a:bodyPr anchor="ctr"/>
          <a:lstStyle>
            <a:lvl1pPr algn="ctr">
              <a:defRPr sz="1400"/>
            </a:lvl1pPr>
          </a:lstStyle>
          <a:p>
            <a:r>
              <a:rPr lang="en-US"/>
              <a:t>Click icon to add picture</a:t>
            </a:r>
          </a:p>
        </p:txBody>
      </p:sp>
      <p:sp>
        <p:nvSpPr>
          <p:cNvPr id="12" name="Rectangle 11"/>
          <p:cNvSpPr/>
          <p:nvPr userDrawn="1"/>
        </p:nvSpPr>
        <p:spPr>
          <a:xfrm>
            <a:off x="4775200" y="3886201"/>
            <a:ext cx="74168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4"/>
          <p:cNvSpPr>
            <a:spLocks noGrp="1"/>
          </p:cNvSpPr>
          <p:nvPr>
            <p:ph type="pic" sz="quarter" idx="12"/>
          </p:nvPr>
        </p:nvSpPr>
        <p:spPr>
          <a:xfrm>
            <a:off x="5283199" y="4229963"/>
            <a:ext cx="19304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2" name="Title 1"/>
          <p:cNvSpPr>
            <a:spLocks noGrp="1"/>
          </p:cNvSpPr>
          <p:nvPr>
            <p:ph type="title" hasCustomPrompt="1"/>
          </p:nvPr>
        </p:nvSpPr>
        <p:spPr>
          <a:xfrm>
            <a:off x="609600" y="228600"/>
            <a:ext cx="10972800" cy="838200"/>
          </a:xfrm>
        </p:spPr>
        <p:txBody>
          <a:bodyPr/>
          <a:lstStyle>
            <a:lvl1pPr>
              <a:defRPr baseline="0"/>
            </a:lvl1pPr>
          </a:lstStyle>
          <a:p>
            <a:r>
              <a:rPr lang="en-US"/>
              <a:t>1 Col, 1 Image, Callout-Opt 1</a:t>
            </a:r>
          </a:p>
        </p:txBody>
      </p:sp>
      <p:sp>
        <p:nvSpPr>
          <p:cNvPr id="3" name="Content Placeholder 2"/>
          <p:cNvSpPr>
            <a:spLocks noGrp="1"/>
          </p:cNvSpPr>
          <p:nvPr>
            <p:ph idx="1"/>
          </p:nvPr>
        </p:nvSpPr>
        <p:spPr>
          <a:xfrm>
            <a:off x="609600" y="1295400"/>
            <a:ext cx="97536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6" name="Text Placeholder 5"/>
          <p:cNvSpPr>
            <a:spLocks noGrp="1"/>
          </p:cNvSpPr>
          <p:nvPr>
            <p:ph type="body" sz="quarter" idx="13"/>
          </p:nvPr>
        </p:nvSpPr>
        <p:spPr>
          <a:xfrm>
            <a:off x="7518399" y="4191000"/>
            <a:ext cx="41656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4" name="Picture 13">
            <a:extLst>
              <a:ext uri="{FF2B5EF4-FFF2-40B4-BE49-F238E27FC236}">
                <a16:creationId xmlns:a16="http://schemas.microsoft.com/office/drawing/2014/main" id="{1C37329D-4A2A-465C-8B49-5028497B4E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73287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ol &amp; 2 Image-Auto Fi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1 Col &amp; 2 Image-Auto Fit-Opt 1</a:t>
            </a:r>
          </a:p>
        </p:txBody>
      </p:sp>
      <p:sp>
        <p:nvSpPr>
          <p:cNvPr id="3" name="Content Placeholder 2"/>
          <p:cNvSpPr>
            <a:spLocks noGrp="1"/>
          </p:cNvSpPr>
          <p:nvPr>
            <p:ph idx="1"/>
          </p:nvPr>
        </p:nvSpPr>
        <p:spPr>
          <a:xfrm>
            <a:off x="609600" y="1295400"/>
            <a:ext cx="741680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2" name="Picture Placeholder 4"/>
          <p:cNvSpPr>
            <a:spLocks noGrp="1"/>
          </p:cNvSpPr>
          <p:nvPr>
            <p:ph type="pic" sz="quarter" idx="15"/>
          </p:nvPr>
        </p:nvSpPr>
        <p:spPr>
          <a:xfrm>
            <a:off x="8432800" y="1295400"/>
            <a:ext cx="3169920" cy="2377440"/>
          </a:xfrm>
          <a:solidFill>
            <a:schemeClr val="bg1"/>
          </a:solidFill>
        </p:spPr>
        <p:txBody>
          <a:bodyPr anchor="ctr"/>
          <a:lstStyle>
            <a:lvl1pPr algn="ctr">
              <a:defRPr sz="1400"/>
            </a:lvl1pPr>
          </a:lstStyle>
          <a:p>
            <a:endParaRPr lang="en-US"/>
          </a:p>
        </p:txBody>
      </p:sp>
      <p:sp>
        <p:nvSpPr>
          <p:cNvPr id="13" name="Picture Placeholder 4"/>
          <p:cNvSpPr>
            <a:spLocks noGrp="1"/>
          </p:cNvSpPr>
          <p:nvPr>
            <p:ph type="pic" sz="quarter" idx="16"/>
          </p:nvPr>
        </p:nvSpPr>
        <p:spPr>
          <a:xfrm>
            <a:off x="8432800" y="3765174"/>
            <a:ext cx="3169920" cy="2377440"/>
          </a:xfrm>
          <a:solidFill>
            <a:schemeClr val="bg1"/>
          </a:solidFill>
        </p:spPr>
        <p:txBody>
          <a:bodyPr anchor="ctr"/>
          <a:lstStyle>
            <a:lvl1pPr algn="ctr">
              <a:defRPr sz="1400"/>
            </a:lvl1pPr>
          </a:lstStyle>
          <a:p>
            <a:endParaRPr lang="en-US"/>
          </a:p>
        </p:txBody>
      </p:sp>
      <p:pic>
        <p:nvPicPr>
          <p:cNvPr id="15" name="Picture 14">
            <a:extLst>
              <a:ext uri="{FF2B5EF4-FFF2-40B4-BE49-F238E27FC236}">
                <a16:creationId xmlns:a16="http://schemas.microsoft.com/office/drawing/2014/main" id="{4471BAF1-326B-4FD7-BEB0-CED2FAF63F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466507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 &amp; 2 Image-Auto Fi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a:t>1 Col &amp; 2 Image-Auto Fit-</a:t>
            </a:r>
            <a:r>
              <a:rPr lang="fr-FR" err="1"/>
              <a:t>Opt</a:t>
            </a:r>
            <a:r>
              <a:rPr lang="fr-FR"/>
              <a:t> 2</a:t>
            </a:r>
            <a:endParaRPr lang="en-US"/>
          </a:p>
        </p:txBody>
      </p:sp>
      <p:sp>
        <p:nvSpPr>
          <p:cNvPr id="3" name="Content Placeholder 2"/>
          <p:cNvSpPr>
            <a:spLocks noGrp="1"/>
          </p:cNvSpPr>
          <p:nvPr>
            <p:ph idx="1"/>
          </p:nvPr>
        </p:nvSpPr>
        <p:spPr>
          <a:xfrm>
            <a:off x="4165600" y="1295400"/>
            <a:ext cx="741680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2" name="Picture Placeholder 4"/>
          <p:cNvSpPr>
            <a:spLocks noGrp="1"/>
          </p:cNvSpPr>
          <p:nvPr>
            <p:ph type="pic" sz="quarter" idx="15"/>
          </p:nvPr>
        </p:nvSpPr>
        <p:spPr>
          <a:xfrm>
            <a:off x="609600" y="1295400"/>
            <a:ext cx="3169920" cy="2377440"/>
          </a:xfrm>
          <a:solidFill>
            <a:schemeClr val="bg1"/>
          </a:solidFill>
        </p:spPr>
        <p:txBody>
          <a:bodyPr anchor="ctr"/>
          <a:lstStyle>
            <a:lvl1pPr algn="ctr">
              <a:defRPr sz="1400"/>
            </a:lvl1pPr>
          </a:lstStyle>
          <a:p>
            <a:endParaRPr lang="en-US"/>
          </a:p>
        </p:txBody>
      </p:sp>
      <p:sp>
        <p:nvSpPr>
          <p:cNvPr id="13" name="Picture Placeholder 4"/>
          <p:cNvSpPr>
            <a:spLocks noGrp="1"/>
          </p:cNvSpPr>
          <p:nvPr>
            <p:ph type="pic" sz="quarter" idx="16"/>
          </p:nvPr>
        </p:nvSpPr>
        <p:spPr>
          <a:xfrm>
            <a:off x="609600" y="3765174"/>
            <a:ext cx="3169920" cy="2377440"/>
          </a:xfrm>
          <a:solidFill>
            <a:schemeClr val="bg1"/>
          </a:solidFill>
        </p:spPr>
        <p:txBody>
          <a:bodyPr anchor="ctr"/>
          <a:lstStyle>
            <a:lvl1pPr algn="ctr">
              <a:defRPr sz="1400"/>
            </a:lvl1pPr>
          </a:lstStyle>
          <a:p>
            <a:endParaRPr lang="en-US"/>
          </a:p>
        </p:txBody>
      </p:sp>
      <p:pic>
        <p:nvPicPr>
          <p:cNvPr id="15" name="Picture 14">
            <a:extLst>
              <a:ext uri="{FF2B5EF4-FFF2-40B4-BE49-F238E27FC236}">
                <a16:creationId xmlns:a16="http://schemas.microsoft.com/office/drawing/2014/main" id="{C11D0214-0B69-4985-A096-5C76E3EA92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159152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 &amp; Image-Auto Fit-Opt 3">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000" y="3886200"/>
            <a:ext cx="6096000" cy="2105798"/>
          </a:xfrm>
          <a:solidFill>
            <a:schemeClr val="bg1"/>
          </a:solidFill>
        </p:spPr>
        <p:txBody>
          <a:bodyPr anchor="ctr"/>
          <a:lstStyle>
            <a:lvl1pPr algn="ctr">
              <a:defRPr sz="1400"/>
            </a:lvl1pPr>
          </a:lstStyle>
          <a:p>
            <a:endParaRPr lang="en-US"/>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&amp; Image-Auto Fit-Opt 3</a:t>
            </a:r>
          </a:p>
        </p:txBody>
      </p:sp>
      <p:sp>
        <p:nvSpPr>
          <p:cNvPr id="3" name="Content Placeholder 2"/>
          <p:cNvSpPr>
            <a:spLocks noGrp="1"/>
          </p:cNvSpPr>
          <p:nvPr>
            <p:ph idx="1"/>
          </p:nvPr>
        </p:nvSpPr>
        <p:spPr>
          <a:xfrm>
            <a:off x="609600" y="1295400"/>
            <a:ext cx="9753600" cy="2362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0" name="Picture Placeholder 4"/>
          <p:cNvSpPr>
            <a:spLocks noGrp="1"/>
          </p:cNvSpPr>
          <p:nvPr>
            <p:ph type="pic" sz="quarter" idx="15"/>
          </p:nvPr>
        </p:nvSpPr>
        <p:spPr>
          <a:xfrm>
            <a:off x="0" y="3886200"/>
            <a:ext cx="6096000" cy="2105798"/>
          </a:xfrm>
          <a:solidFill>
            <a:schemeClr val="bg1"/>
          </a:solidFill>
        </p:spPr>
        <p:txBody>
          <a:bodyPr anchor="ctr"/>
          <a:lstStyle>
            <a:lvl1pPr algn="ctr">
              <a:defRPr sz="1400"/>
            </a:lvl1pPr>
          </a:lstStyle>
          <a:p>
            <a:endParaRPr lang="en-US"/>
          </a:p>
        </p:txBody>
      </p:sp>
      <p:pic>
        <p:nvPicPr>
          <p:cNvPr id="10" name="Picture 9">
            <a:extLst>
              <a:ext uri="{FF2B5EF4-FFF2-40B4-BE49-F238E27FC236}">
                <a16:creationId xmlns:a16="http://schemas.microsoft.com/office/drawing/2014/main" id="{8161C3A0-D864-4252-9E76-F2F8B9D090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52544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 &amp; 3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64000" y="3886200"/>
            <a:ext cx="4064000" cy="2105798"/>
          </a:xfrm>
          <a:solidFill>
            <a:schemeClr val="bg1"/>
          </a:solidFill>
        </p:spPr>
        <p:txBody>
          <a:bodyPr anchor="ctr"/>
          <a:lstStyle>
            <a:lvl1pPr algn="ctr">
              <a:defRPr sz="1400"/>
            </a:lvl1pPr>
          </a:lstStyle>
          <a:p>
            <a:endParaRPr lang="en-US"/>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&amp; 3 Image-Auto Fit</a:t>
            </a:r>
          </a:p>
        </p:txBody>
      </p:sp>
      <p:sp>
        <p:nvSpPr>
          <p:cNvPr id="3" name="Content Placeholder 2"/>
          <p:cNvSpPr>
            <a:spLocks noGrp="1"/>
          </p:cNvSpPr>
          <p:nvPr>
            <p:ph idx="1"/>
          </p:nvPr>
        </p:nvSpPr>
        <p:spPr>
          <a:xfrm>
            <a:off x="609600" y="1295400"/>
            <a:ext cx="9753600" cy="2362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9" name="Picture Placeholder 4"/>
          <p:cNvSpPr>
            <a:spLocks noGrp="1"/>
          </p:cNvSpPr>
          <p:nvPr>
            <p:ph type="pic" sz="quarter" idx="14"/>
          </p:nvPr>
        </p:nvSpPr>
        <p:spPr>
          <a:xfrm>
            <a:off x="8128000" y="3886200"/>
            <a:ext cx="4064000" cy="2105798"/>
          </a:xfrm>
          <a:solidFill>
            <a:schemeClr val="bg1"/>
          </a:solidFill>
        </p:spPr>
        <p:txBody>
          <a:bodyPr anchor="ctr"/>
          <a:lstStyle>
            <a:lvl1pPr algn="ctr">
              <a:defRPr sz="1400"/>
            </a:lvl1pPr>
          </a:lstStyle>
          <a:p>
            <a:endParaRPr lang="en-US"/>
          </a:p>
        </p:txBody>
      </p:sp>
      <p:sp>
        <p:nvSpPr>
          <p:cNvPr id="20" name="Picture Placeholder 4"/>
          <p:cNvSpPr>
            <a:spLocks noGrp="1"/>
          </p:cNvSpPr>
          <p:nvPr>
            <p:ph type="pic" sz="quarter" idx="15"/>
          </p:nvPr>
        </p:nvSpPr>
        <p:spPr>
          <a:xfrm>
            <a:off x="0" y="3886200"/>
            <a:ext cx="4064000" cy="2105798"/>
          </a:xfrm>
          <a:solidFill>
            <a:schemeClr val="bg1"/>
          </a:solidFill>
        </p:spPr>
        <p:txBody>
          <a:bodyPr anchor="ctr"/>
          <a:lstStyle>
            <a:lvl1pPr algn="ctr">
              <a:defRPr sz="1400"/>
            </a:lvl1pPr>
          </a:lstStyle>
          <a:p>
            <a:endParaRPr lang="en-US"/>
          </a:p>
        </p:txBody>
      </p:sp>
      <p:pic>
        <p:nvPicPr>
          <p:cNvPr id="13" name="Picture 12">
            <a:extLst>
              <a:ext uri="{FF2B5EF4-FFF2-40B4-BE49-F238E27FC236}">
                <a16:creationId xmlns:a16="http://schemas.microsoft.com/office/drawing/2014/main" id="{A46751F3-7A41-49EF-B3FC-8C3D064A0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60129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 &amp; 4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&amp; 4 Image-Auto Fit</a:t>
            </a:r>
          </a:p>
        </p:txBody>
      </p:sp>
      <p:sp>
        <p:nvSpPr>
          <p:cNvPr id="3" name="Content Placeholder 2"/>
          <p:cNvSpPr>
            <a:spLocks noGrp="1"/>
          </p:cNvSpPr>
          <p:nvPr>
            <p:ph idx="1"/>
          </p:nvPr>
        </p:nvSpPr>
        <p:spPr>
          <a:xfrm>
            <a:off x="609600" y="1295400"/>
            <a:ext cx="9753600" cy="2362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9" name="Picture Placeholder 4"/>
          <p:cNvSpPr>
            <a:spLocks noGrp="1"/>
          </p:cNvSpPr>
          <p:nvPr>
            <p:ph type="pic" sz="quarter" idx="14"/>
          </p:nvPr>
        </p:nvSpPr>
        <p:spPr>
          <a:xfrm>
            <a:off x="9144000" y="3886200"/>
            <a:ext cx="3048000" cy="2105798"/>
          </a:xfrm>
          <a:solidFill>
            <a:schemeClr val="bg1"/>
          </a:solidFill>
        </p:spPr>
        <p:txBody>
          <a:bodyPr anchor="ctr"/>
          <a:lstStyle>
            <a:lvl1pPr algn="ctr">
              <a:defRPr sz="1400"/>
            </a:lvl1pPr>
          </a:lstStyle>
          <a:p>
            <a:endParaRPr lang="en-US"/>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a:p>
        </p:txBody>
      </p:sp>
      <p:sp>
        <p:nvSpPr>
          <p:cNvPr id="13" name="Picture Placeholder 4"/>
          <p:cNvSpPr>
            <a:spLocks noGrp="1"/>
          </p:cNvSpPr>
          <p:nvPr>
            <p:ph type="pic" sz="quarter" idx="16"/>
          </p:nvPr>
        </p:nvSpPr>
        <p:spPr>
          <a:xfrm>
            <a:off x="6096000" y="3886200"/>
            <a:ext cx="3048000" cy="2105798"/>
          </a:xfrm>
          <a:solidFill>
            <a:schemeClr val="bg1"/>
          </a:solidFill>
        </p:spPr>
        <p:txBody>
          <a:bodyPr anchor="ctr"/>
          <a:lstStyle>
            <a:lvl1pPr algn="ctr">
              <a:defRPr sz="1400"/>
            </a:lvl1pPr>
          </a:lstStyle>
          <a:p>
            <a:endParaRPr lang="en-US"/>
          </a:p>
        </p:txBody>
      </p:sp>
      <p:pic>
        <p:nvPicPr>
          <p:cNvPr id="14" name="Picture 13">
            <a:extLst>
              <a:ext uri="{FF2B5EF4-FFF2-40B4-BE49-F238E27FC236}">
                <a16:creationId xmlns:a16="http://schemas.microsoft.com/office/drawing/2014/main" id="{16667172-2B1F-4218-B88D-D5ABA3F87F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52544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 2 Image, Callout-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8128002" y="3886201"/>
            <a:ext cx="4063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5"/>
          <p:cNvSpPr>
            <a:spLocks noGrp="1"/>
          </p:cNvSpPr>
          <p:nvPr>
            <p:ph type="body" sz="quarter" idx="13"/>
          </p:nvPr>
        </p:nvSpPr>
        <p:spPr>
          <a:xfrm>
            <a:off x="8432800" y="4177099"/>
            <a:ext cx="34544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0" y="3886200"/>
            <a:ext cx="4085997" cy="2105798"/>
          </a:xfrm>
          <a:solidFill>
            <a:schemeClr val="bg1"/>
          </a:solidFill>
        </p:spPr>
        <p:txBody>
          <a:bodyPr anchor="ctr"/>
          <a:lstStyle>
            <a:lvl1pPr algn="ctr">
              <a:defRPr sz="1400"/>
            </a:lvl1pPr>
          </a:lstStyle>
          <a:p>
            <a:endParaRPr lang="en-US"/>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2 Image, Callout-Auto Fit</a:t>
            </a:r>
          </a:p>
        </p:txBody>
      </p:sp>
      <p:sp>
        <p:nvSpPr>
          <p:cNvPr id="3" name="Content Placeholder 2"/>
          <p:cNvSpPr>
            <a:spLocks noGrp="1"/>
          </p:cNvSpPr>
          <p:nvPr>
            <p:ph idx="1"/>
          </p:nvPr>
        </p:nvSpPr>
        <p:spPr>
          <a:xfrm>
            <a:off x="609600" y="1295400"/>
            <a:ext cx="9753600" cy="2362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9" name="Picture Placeholder 4"/>
          <p:cNvSpPr>
            <a:spLocks noGrp="1"/>
          </p:cNvSpPr>
          <p:nvPr>
            <p:ph type="pic" sz="quarter" idx="14"/>
          </p:nvPr>
        </p:nvSpPr>
        <p:spPr>
          <a:xfrm>
            <a:off x="4085997" y="3886200"/>
            <a:ext cx="4064000" cy="2105798"/>
          </a:xfrm>
          <a:solidFill>
            <a:schemeClr val="bg1"/>
          </a:solidFill>
        </p:spPr>
        <p:txBody>
          <a:bodyPr anchor="ctr"/>
          <a:lstStyle>
            <a:lvl1pPr algn="ctr">
              <a:defRPr sz="1400"/>
            </a:lvl1pPr>
          </a:lstStyle>
          <a:p>
            <a:endParaRPr lang="en-US"/>
          </a:p>
        </p:txBody>
      </p:sp>
      <p:pic>
        <p:nvPicPr>
          <p:cNvPr id="13" name="Picture 12">
            <a:extLst>
              <a:ext uri="{FF2B5EF4-FFF2-40B4-BE49-F238E27FC236}">
                <a16:creationId xmlns:a16="http://schemas.microsoft.com/office/drawing/2014/main" id="{C4BD0D65-70B8-4E36-B70B-9E5B21C1C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77082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 1 Col-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228600"/>
            <a:ext cx="6705600" cy="838200"/>
          </a:xfrm>
        </p:spPr>
        <p:txBody>
          <a:bodyPr/>
          <a:lstStyle>
            <a:lvl1pPr>
              <a:defRPr baseline="0">
                <a:solidFill>
                  <a:schemeClr val="tx2"/>
                </a:solidFill>
              </a:defRPr>
            </a:lvl1pPr>
          </a:lstStyle>
          <a:p>
            <a:r>
              <a:rPr lang="en-US"/>
              <a:t>2 Image, 1 Col-Auto Fit</a:t>
            </a:r>
          </a:p>
        </p:txBody>
      </p:sp>
      <p:sp>
        <p:nvSpPr>
          <p:cNvPr id="3" name="Content Placeholder 2"/>
          <p:cNvSpPr>
            <a:spLocks noGrp="1"/>
          </p:cNvSpPr>
          <p:nvPr>
            <p:ph idx="1"/>
          </p:nvPr>
        </p:nvSpPr>
        <p:spPr>
          <a:xfrm>
            <a:off x="4876800" y="1295400"/>
            <a:ext cx="670560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9" name="Picture Placeholder 4"/>
          <p:cNvSpPr>
            <a:spLocks noGrp="1"/>
          </p:cNvSpPr>
          <p:nvPr>
            <p:ph type="pic" sz="quarter" idx="11"/>
          </p:nvPr>
        </p:nvSpPr>
        <p:spPr>
          <a:xfrm>
            <a:off x="0" y="0"/>
            <a:ext cx="4572000" cy="3048000"/>
          </a:xfrm>
          <a:solidFill>
            <a:schemeClr val="bg1"/>
          </a:solidFill>
        </p:spPr>
        <p:txBody>
          <a:bodyPr anchor="ctr"/>
          <a:lstStyle>
            <a:lvl1pPr algn="ctr">
              <a:defRPr sz="1400"/>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5" name="Picture Placeholder 4"/>
          <p:cNvSpPr>
            <a:spLocks noGrp="1"/>
          </p:cNvSpPr>
          <p:nvPr>
            <p:ph type="pic" sz="quarter" idx="10"/>
          </p:nvPr>
        </p:nvSpPr>
        <p:spPr>
          <a:xfrm>
            <a:off x="0" y="2971800"/>
            <a:ext cx="4572000" cy="3063240"/>
          </a:xfrm>
          <a:solidFill>
            <a:schemeClr val="bg1"/>
          </a:solidFill>
        </p:spPr>
        <p:txBody>
          <a:bodyPr anchor="ctr"/>
          <a:lstStyle>
            <a:lvl1pPr algn="ctr">
              <a:defRPr sz="1400"/>
            </a:lvl1pPr>
          </a:lstStyle>
          <a:p>
            <a:endParaRPr lang="en-US"/>
          </a:p>
        </p:txBody>
      </p:sp>
      <p:sp>
        <p:nvSpPr>
          <p:cNvPr id="12" name="TextBox 11"/>
          <p:cNvSpPr txBox="1"/>
          <p:nvPr userDrawn="1"/>
        </p:nvSpPr>
        <p:spPr>
          <a:xfrm>
            <a:off x="768096" y="6324600"/>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0" name="Picture 9">
            <a:extLst>
              <a:ext uri="{FF2B5EF4-FFF2-40B4-BE49-F238E27FC236}">
                <a16:creationId xmlns:a16="http://schemas.microsoft.com/office/drawing/2014/main" id="{B2CA4440-2133-44A9-8CA0-41C849708C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023755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1 Col, Callout-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228600"/>
            <a:ext cx="6705600" cy="838200"/>
          </a:xfrm>
        </p:spPr>
        <p:txBody>
          <a:bodyPr/>
          <a:lstStyle>
            <a:lvl1pPr>
              <a:defRPr baseline="0">
                <a:solidFill>
                  <a:schemeClr val="tx2"/>
                </a:solidFill>
              </a:defRPr>
            </a:lvl1pPr>
          </a:lstStyle>
          <a:p>
            <a:r>
              <a:rPr lang="en-US"/>
              <a:t>1 Image, 1 Col, Callout-</a:t>
            </a:r>
            <a:br>
              <a:rPr lang="en-US"/>
            </a:br>
            <a:r>
              <a:rPr lang="en-US"/>
              <a:t>Auto Fit</a:t>
            </a:r>
          </a:p>
        </p:txBody>
      </p:sp>
      <p:sp>
        <p:nvSpPr>
          <p:cNvPr id="3" name="Content Placeholder 2"/>
          <p:cNvSpPr>
            <a:spLocks noGrp="1"/>
          </p:cNvSpPr>
          <p:nvPr>
            <p:ph idx="1"/>
          </p:nvPr>
        </p:nvSpPr>
        <p:spPr>
          <a:xfrm>
            <a:off x="4876800" y="1295400"/>
            <a:ext cx="6705600" cy="484632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9" name="Picture Placeholder 4"/>
          <p:cNvSpPr>
            <a:spLocks noGrp="1"/>
          </p:cNvSpPr>
          <p:nvPr>
            <p:ph type="pic" sz="quarter" idx="11"/>
          </p:nvPr>
        </p:nvSpPr>
        <p:spPr>
          <a:xfrm>
            <a:off x="0" y="0"/>
            <a:ext cx="4572000" cy="4648200"/>
          </a:xfrm>
          <a:solidFill>
            <a:schemeClr val="bg1"/>
          </a:solidFill>
        </p:spPr>
        <p:txBody>
          <a:bodyPr anchor="ctr"/>
          <a:lstStyle>
            <a:lvl1pPr algn="ctr">
              <a:defRPr sz="1400"/>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3" name="Text Placeholder 5"/>
          <p:cNvSpPr>
            <a:spLocks noGrp="1"/>
          </p:cNvSpPr>
          <p:nvPr>
            <p:ph type="body" sz="quarter" idx="12"/>
          </p:nvPr>
        </p:nvSpPr>
        <p:spPr>
          <a:xfrm>
            <a:off x="0" y="4648200"/>
            <a:ext cx="4572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a:p>
        </p:txBody>
      </p:sp>
      <p:sp>
        <p:nvSpPr>
          <p:cNvPr id="12" name="TextBox 11"/>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0" name="Picture 9">
            <a:extLst>
              <a:ext uri="{FF2B5EF4-FFF2-40B4-BE49-F238E27FC236}">
                <a16:creationId xmlns:a16="http://schemas.microsoft.com/office/drawing/2014/main" id="{DDDE58EE-29E9-461E-9DFD-6E053F2AB8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160624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Row Comparison-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3 Row Comparison-Auto Fit</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0" name="TextBox 9"/>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27" name="Content Placeholder 7"/>
          <p:cNvSpPr>
            <a:spLocks noGrp="1"/>
          </p:cNvSpPr>
          <p:nvPr>
            <p:ph sz="quarter" idx="31"/>
          </p:nvPr>
        </p:nvSpPr>
        <p:spPr>
          <a:xfrm>
            <a:off x="3454400" y="2983966"/>
            <a:ext cx="5169408" cy="1447800"/>
          </a:xfrm>
          <a:solidFill>
            <a:schemeClr val="accent1">
              <a:lumMod val="20000"/>
              <a:lumOff val="80000"/>
            </a:schemeClr>
          </a:solidFill>
        </p:spPr>
        <p:txBody>
          <a:bodyPr lIns="182880" tIns="91440" rIns="91440" bIns="91440" anchor="ctr">
            <a:normAutofit/>
          </a:bodyPr>
          <a:lstStyle>
            <a:lvl1pPr>
              <a:lnSpc>
                <a:spcPct val="100000"/>
              </a:lnSpc>
              <a:defRPr sz="1400" b="0">
                <a:solidFill>
                  <a:schemeClr val="tx1"/>
                </a:solidFill>
              </a:defRPr>
            </a:lvl1pPr>
          </a:lstStyle>
          <a:p>
            <a:endParaRPr lang="en-US"/>
          </a:p>
        </p:txBody>
      </p:sp>
      <p:sp>
        <p:nvSpPr>
          <p:cNvPr id="28" name="Content Placeholder 10"/>
          <p:cNvSpPr>
            <a:spLocks noGrp="1"/>
          </p:cNvSpPr>
          <p:nvPr>
            <p:ph sz="quarter" idx="32"/>
          </p:nvPr>
        </p:nvSpPr>
        <p:spPr>
          <a:xfrm>
            <a:off x="768096" y="2983966"/>
            <a:ext cx="2686304" cy="1447800"/>
          </a:xfrm>
          <a:solidFill>
            <a:schemeClr val="accent1"/>
          </a:solidFill>
        </p:spPr>
        <p:txBody>
          <a:bodyPr lIns="182880" tIns="91440" rIns="91440" bIns="91440" anchor="ctr">
            <a:normAutofit/>
          </a:bodyPr>
          <a:lstStyle>
            <a:lvl1pPr>
              <a:lnSpc>
                <a:spcPct val="100000"/>
              </a:lnSpc>
              <a:spcBef>
                <a:spcPts val="0"/>
              </a:spcBef>
              <a:spcAft>
                <a:spcPts val="0"/>
              </a:spcAft>
              <a:defRPr sz="1400" b="0">
                <a:solidFill>
                  <a:schemeClr val="bg1"/>
                </a:solidFill>
              </a:defRPr>
            </a:lvl1pPr>
          </a:lstStyle>
          <a:p>
            <a:endParaRPr lang="en-US"/>
          </a:p>
        </p:txBody>
      </p:sp>
      <p:sp>
        <p:nvSpPr>
          <p:cNvPr id="29" name="Picture Placeholder 3"/>
          <p:cNvSpPr>
            <a:spLocks noGrp="1"/>
          </p:cNvSpPr>
          <p:nvPr>
            <p:ph type="pic" sz="quarter" idx="33"/>
          </p:nvPr>
        </p:nvSpPr>
        <p:spPr>
          <a:xfrm>
            <a:off x="8619744" y="2983966"/>
            <a:ext cx="2804160" cy="1447800"/>
          </a:xfrm>
          <a:solidFill>
            <a:schemeClr val="bg1"/>
          </a:solidFill>
        </p:spPr>
        <p:txBody>
          <a:bodyPr lIns="137160" tIns="91440" rIns="457200" bIns="91440" anchor="ctr"/>
          <a:lstStyle>
            <a:lvl1pPr>
              <a:lnSpc>
                <a:spcPts val="1900"/>
              </a:lnSpc>
              <a:defRPr sz="1400" b="0"/>
            </a:lvl1pPr>
          </a:lstStyle>
          <a:p>
            <a:endParaRPr lang="en-US"/>
          </a:p>
        </p:txBody>
      </p:sp>
      <p:sp>
        <p:nvSpPr>
          <p:cNvPr id="30" name="Content Placeholder 7"/>
          <p:cNvSpPr>
            <a:spLocks noGrp="1"/>
          </p:cNvSpPr>
          <p:nvPr>
            <p:ph sz="quarter" idx="34"/>
          </p:nvPr>
        </p:nvSpPr>
        <p:spPr>
          <a:xfrm>
            <a:off x="3454400" y="4584166"/>
            <a:ext cx="5169408" cy="1447800"/>
          </a:xfrm>
          <a:solidFill>
            <a:schemeClr val="accent1">
              <a:lumMod val="20000"/>
              <a:lumOff val="80000"/>
            </a:schemeClr>
          </a:solidFill>
        </p:spPr>
        <p:txBody>
          <a:bodyPr lIns="182880" tIns="91440" rIns="91440" bIns="91440" anchor="ctr">
            <a:normAutofit/>
          </a:bodyPr>
          <a:lstStyle>
            <a:lvl1pPr>
              <a:lnSpc>
                <a:spcPct val="100000"/>
              </a:lnSpc>
              <a:defRPr sz="1400" b="0">
                <a:solidFill>
                  <a:schemeClr val="tx1"/>
                </a:solidFill>
              </a:defRPr>
            </a:lvl1pPr>
          </a:lstStyle>
          <a:p>
            <a:endParaRPr lang="en-US"/>
          </a:p>
        </p:txBody>
      </p:sp>
      <p:sp>
        <p:nvSpPr>
          <p:cNvPr id="31" name="Content Placeholder 10"/>
          <p:cNvSpPr>
            <a:spLocks noGrp="1"/>
          </p:cNvSpPr>
          <p:nvPr>
            <p:ph sz="quarter" idx="35"/>
          </p:nvPr>
        </p:nvSpPr>
        <p:spPr>
          <a:xfrm>
            <a:off x="768096" y="4584166"/>
            <a:ext cx="2686304" cy="1447800"/>
          </a:xfrm>
          <a:solidFill>
            <a:schemeClr val="accent1"/>
          </a:solidFill>
        </p:spPr>
        <p:txBody>
          <a:bodyPr lIns="182880" tIns="91440" rIns="91440" bIns="91440" anchor="ctr">
            <a:normAutofit/>
          </a:bodyPr>
          <a:lstStyle>
            <a:lvl1pPr>
              <a:lnSpc>
                <a:spcPct val="100000"/>
              </a:lnSpc>
              <a:spcBef>
                <a:spcPts val="0"/>
              </a:spcBef>
              <a:spcAft>
                <a:spcPts val="0"/>
              </a:spcAft>
              <a:defRPr sz="1400" b="0">
                <a:solidFill>
                  <a:schemeClr val="bg1"/>
                </a:solidFill>
              </a:defRPr>
            </a:lvl1pPr>
          </a:lstStyle>
          <a:p>
            <a:endParaRPr lang="en-US"/>
          </a:p>
        </p:txBody>
      </p:sp>
      <p:sp>
        <p:nvSpPr>
          <p:cNvPr id="32" name="Picture Placeholder 3"/>
          <p:cNvSpPr>
            <a:spLocks noGrp="1"/>
          </p:cNvSpPr>
          <p:nvPr>
            <p:ph type="pic" sz="quarter" idx="36"/>
          </p:nvPr>
        </p:nvSpPr>
        <p:spPr>
          <a:xfrm>
            <a:off x="8619744" y="4584166"/>
            <a:ext cx="2804160" cy="1447800"/>
          </a:xfrm>
          <a:solidFill>
            <a:schemeClr val="bg1"/>
          </a:solidFill>
        </p:spPr>
        <p:txBody>
          <a:bodyPr lIns="137160" tIns="91440" rIns="457200" bIns="91440" anchor="ctr"/>
          <a:lstStyle>
            <a:lvl1pPr>
              <a:lnSpc>
                <a:spcPts val="1900"/>
              </a:lnSpc>
              <a:defRPr sz="1400" b="0"/>
            </a:lvl1pPr>
          </a:lstStyle>
          <a:p>
            <a:endParaRPr lang="en-US"/>
          </a:p>
        </p:txBody>
      </p:sp>
      <p:sp>
        <p:nvSpPr>
          <p:cNvPr id="33" name="Content Placeholder 7"/>
          <p:cNvSpPr>
            <a:spLocks noGrp="1"/>
          </p:cNvSpPr>
          <p:nvPr>
            <p:ph sz="quarter" idx="37"/>
          </p:nvPr>
        </p:nvSpPr>
        <p:spPr>
          <a:xfrm>
            <a:off x="3454400" y="1383766"/>
            <a:ext cx="5169408" cy="1447800"/>
          </a:xfrm>
          <a:solidFill>
            <a:schemeClr val="accent1">
              <a:lumMod val="20000"/>
              <a:lumOff val="80000"/>
            </a:schemeClr>
          </a:solidFill>
        </p:spPr>
        <p:txBody>
          <a:bodyPr lIns="182880" tIns="91440" rIns="91440" bIns="91440" anchor="ctr">
            <a:normAutofit/>
          </a:bodyPr>
          <a:lstStyle>
            <a:lvl1pPr>
              <a:lnSpc>
                <a:spcPct val="100000"/>
              </a:lnSpc>
              <a:defRPr sz="1400" b="0">
                <a:solidFill>
                  <a:schemeClr val="tx1"/>
                </a:solidFill>
              </a:defRPr>
            </a:lvl1pPr>
          </a:lstStyle>
          <a:p>
            <a:endParaRPr lang="en-US"/>
          </a:p>
        </p:txBody>
      </p:sp>
      <p:sp>
        <p:nvSpPr>
          <p:cNvPr id="34" name="Content Placeholder 10"/>
          <p:cNvSpPr>
            <a:spLocks noGrp="1"/>
          </p:cNvSpPr>
          <p:nvPr>
            <p:ph sz="quarter" idx="38"/>
          </p:nvPr>
        </p:nvSpPr>
        <p:spPr>
          <a:xfrm>
            <a:off x="768096" y="1383766"/>
            <a:ext cx="2686304" cy="1447800"/>
          </a:xfrm>
          <a:solidFill>
            <a:schemeClr val="accent1"/>
          </a:solidFill>
        </p:spPr>
        <p:txBody>
          <a:bodyPr lIns="182880" tIns="91440" rIns="91440" bIns="91440" anchor="ctr">
            <a:normAutofit/>
          </a:bodyPr>
          <a:lstStyle>
            <a:lvl1pPr>
              <a:lnSpc>
                <a:spcPct val="100000"/>
              </a:lnSpc>
              <a:spcBef>
                <a:spcPts val="0"/>
              </a:spcBef>
              <a:spcAft>
                <a:spcPts val="0"/>
              </a:spcAft>
              <a:defRPr sz="1400" b="0">
                <a:solidFill>
                  <a:schemeClr val="bg1"/>
                </a:solidFill>
              </a:defRPr>
            </a:lvl1pPr>
          </a:lstStyle>
          <a:p>
            <a:endParaRPr lang="en-US"/>
          </a:p>
        </p:txBody>
      </p:sp>
      <p:sp>
        <p:nvSpPr>
          <p:cNvPr id="35" name="Picture Placeholder 3"/>
          <p:cNvSpPr>
            <a:spLocks noGrp="1"/>
          </p:cNvSpPr>
          <p:nvPr>
            <p:ph type="pic" sz="quarter" idx="39"/>
          </p:nvPr>
        </p:nvSpPr>
        <p:spPr>
          <a:xfrm>
            <a:off x="8619744" y="1383766"/>
            <a:ext cx="280416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endParaRPr lang="en-US"/>
          </a:p>
        </p:txBody>
      </p:sp>
      <p:pic>
        <p:nvPicPr>
          <p:cNvPr id="17" name="Picture 16">
            <a:extLst>
              <a:ext uri="{FF2B5EF4-FFF2-40B4-BE49-F238E27FC236}">
                <a16:creationId xmlns:a16="http://schemas.microsoft.com/office/drawing/2014/main" id="{4CF01143-9E2B-4C5F-B0EA-F3AAA4673F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345157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Char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462" y="6643934"/>
            <a:ext cx="12200468" cy="228600"/>
          </a:xfrm>
          <a:prstGeom prst="rect">
            <a:avLst/>
          </a:prstGeom>
        </p:spPr>
      </p:pic>
      <p:sp>
        <p:nvSpPr>
          <p:cNvPr id="32" name="Picture Placeholder 3"/>
          <p:cNvSpPr>
            <a:spLocks noGrp="1"/>
          </p:cNvSpPr>
          <p:nvPr>
            <p:ph type="pic" sz="quarter" idx="28"/>
          </p:nvPr>
        </p:nvSpPr>
        <p:spPr>
          <a:xfrm>
            <a:off x="4632851" y="441937"/>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33" name="Text Placeholder 15"/>
          <p:cNvSpPr>
            <a:spLocks noGrp="1"/>
          </p:cNvSpPr>
          <p:nvPr>
            <p:ph type="body" sz="quarter" idx="29" hasCustomPrompt="1"/>
          </p:nvPr>
        </p:nvSpPr>
        <p:spPr>
          <a:xfrm>
            <a:off x="5479897" y="442914"/>
            <a:ext cx="2072640" cy="641965"/>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34" name="Text Placeholder 5"/>
          <p:cNvSpPr>
            <a:spLocks noGrp="1"/>
          </p:cNvSpPr>
          <p:nvPr>
            <p:ph type="body" sz="quarter" idx="30"/>
          </p:nvPr>
        </p:nvSpPr>
        <p:spPr>
          <a:xfrm>
            <a:off x="4632175" y="1082040"/>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61" name="Picture Placeholder 3"/>
          <p:cNvSpPr>
            <a:spLocks noGrp="1"/>
          </p:cNvSpPr>
          <p:nvPr>
            <p:ph type="pic" sz="quarter" idx="43"/>
          </p:nvPr>
        </p:nvSpPr>
        <p:spPr>
          <a:xfrm>
            <a:off x="868809" y="4523879"/>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62" name="Text Placeholder 15"/>
          <p:cNvSpPr>
            <a:spLocks noGrp="1"/>
          </p:cNvSpPr>
          <p:nvPr>
            <p:ph type="body" sz="quarter" idx="44" hasCustomPrompt="1"/>
          </p:nvPr>
        </p:nvSpPr>
        <p:spPr>
          <a:xfrm>
            <a:off x="1715856" y="4524376"/>
            <a:ext cx="2072640" cy="642445"/>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63" name="Text Placeholder 5"/>
          <p:cNvSpPr>
            <a:spLocks noGrp="1"/>
          </p:cNvSpPr>
          <p:nvPr>
            <p:ph type="body" sz="quarter" idx="45"/>
          </p:nvPr>
        </p:nvSpPr>
        <p:spPr>
          <a:xfrm>
            <a:off x="868133" y="5163982"/>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1" name="Picture Placeholder 3"/>
          <p:cNvSpPr>
            <a:spLocks noGrp="1"/>
          </p:cNvSpPr>
          <p:nvPr>
            <p:ph type="pic" sz="quarter" idx="52"/>
          </p:nvPr>
        </p:nvSpPr>
        <p:spPr>
          <a:xfrm>
            <a:off x="868812" y="2459423"/>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35" name="Text Placeholder 15"/>
          <p:cNvSpPr>
            <a:spLocks noGrp="1"/>
          </p:cNvSpPr>
          <p:nvPr>
            <p:ph type="body" sz="quarter" idx="53" hasCustomPrompt="1"/>
          </p:nvPr>
        </p:nvSpPr>
        <p:spPr>
          <a:xfrm>
            <a:off x="1715859" y="2458585"/>
            <a:ext cx="2072640" cy="643780"/>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36" name="Text Placeholder 5"/>
          <p:cNvSpPr>
            <a:spLocks noGrp="1"/>
          </p:cNvSpPr>
          <p:nvPr>
            <p:ph type="body" sz="quarter" idx="54"/>
          </p:nvPr>
        </p:nvSpPr>
        <p:spPr>
          <a:xfrm>
            <a:off x="868136" y="3099526"/>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40" name="Picture Placeholder 3"/>
          <p:cNvSpPr>
            <a:spLocks noGrp="1"/>
          </p:cNvSpPr>
          <p:nvPr>
            <p:ph type="pic" sz="quarter" idx="55"/>
          </p:nvPr>
        </p:nvSpPr>
        <p:spPr>
          <a:xfrm>
            <a:off x="4631947" y="2459423"/>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44" name="Text Placeholder 15"/>
          <p:cNvSpPr>
            <a:spLocks noGrp="1"/>
          </p:cNvSpPr>
          <p:nvPr>
            <p:ph type="body" sz="quarter" idx="56" hasCustomPrompt="1"/>
          </p:nvPr>
        </p:nvSpPr>
        <p:spPr>
          <a:xfrm>
            <a:off x="5478993" y="2458585"/>
            <a:ext cx="2072640" cy="643780"/>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45" name="Text Placeholder 5"/>
          <p:cNvSpPr>
            <a:spLocks noGrp="1"/>
          </p:cNvSpPr>
          <p:nvPr>
            <p:ph type="body" sz="quarter" idx="57"/>
          </p:nvPr>
        </p:nvSpPr>
        <p:spPr>
          <a:xfrm>
            <a:off x="4631271" y="3099526"/>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46" name="Picture Placeholder 3"/>
          <p:cNvSpPr>
            <a:spLocks noGrp="1"/>
          </p:cNvSpPr>
          <p:nvPr>
            <p:ph type="pic" sz="quarter" idx="49"/>
          </p:nvPr>
        </p:nvSpPr>
        <p:spPr>
          <a:xfrm>
            <a:off x="8376632" y="2459423"/>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50" name="Text Placeholder 15"/>
          <p:cNvSpPr>
            <a:spLocks noGrp="1"/>
          </p:cNvSpPr>
          <p:nvPr>
            <p:ph type="body" sz="quarter" idx="50" hasCustomPrompt="1"/>
          </p:nvPr>
        </p:nvSpPr>
        <p:spPr>
          <a:xfrm>
            <a:off x="9223679" y="2458585"/>
            <a:ext cx="2072640" cy="643780"/>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51" name="Text Placeholder 5"/>
          <p:cNvSpPr>
            <a:spLocks noGrp="1"/>
          </p:cNvSpPr>
          <p:nvPr>
            <p:ph type="body" sz="quarter" idx="51"/>
          </p:nvPr>
        </p:nvSpPr>
        <p:spPr>
          <a:xfrm>
            <a:off x="8375956" y="3099526"/>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53" name="Picture Placeholder 3"/>
          <p:cNvSpPr>
            <a:spLocks noGrp="1"/>
          </p:cNvSpPr>
          <p:nvPr>
            <p:ph type="pic" sz="quarter" idx="58"/>
          </p:nvPr>
        </p:nvSpPr>
        <p:spPr>
          <a:xfrm>
            <a:off x="4635571" y="4523879"/>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54" name="Text Placeholder 15"/>
          <p:cNvSpPr>
            <a:spLocks noGrp="1"/>
          </p:cNvSpPr>
          <p:nvPr>
            <p:ph type="body" sz="quarter" idx="59" hasCustomPrompt="1"/>
          </p:nvPr>
        </p:nvSpPr>
        <p:spPr>
          <a:xfrm>
            <a:off x="5482617" y="4524376"/>
            <a:ext cx="2072640" cy="642445"/>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55" name="Text Placeholder 5"/>
          <p:cNvSpPr>
            <a:spLocks noGrp="1"/>
          </p:cNvSpPr>
          <p:nvPr>
            <p:ph type="body" sz="quarter" idx="60"/>
          </p:nvPr>
        </p:nvSpPr>
        <p:spPr>
          <a:xfrm>
            <a:off x="4634895" y="5163982"/>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56" name="Picture Placeholder 3"/>
          <p:cNvSpPr>
            <a:spLocks noGrp="1"/>
          </p:cNvSpPr>
          <p:nvPr>
            <p:ph type="pic" sz="quarter" idx="61"/>
          </p:nvPr>
        </p:nvSpPr>
        <p:spPr>
          <a:xfrm>
            <a:off x="8377532" y="4523879"/>
            <a:ext cx="853440" cy="640080"/>
          </a:xfrm>
          <a:prstGeom prst="rect">
            <a:avLst/>
          </a:prstGeom>
          <a:solidFill>
            <a:schemeClr val="bg2"/>
          </a:solidFill>
        </p:spPr>
        <p:txBody>
          <a:bodyPr anchor="ctr"/>
          <a:lstStyle>
            <a:lvl1pPr marL="0" indent="0" algn="ctr">
              <a:buFontTx/>
              <a:buNone/>
              <a:defRPr sz="800" b="1">
                <a:solidFill>
                  <a:schemeClr val="tx1"/>
                </a:solidFill>
              </a:defRPr>
            </a:lvl1pPr>
          </a:lstStyle>
          <a:p>
            <a:endParaRPr lang="en-US"/>
          </a:p>
        </p:txBody>
      </p:sp>
      <p:sp>
        <p:nvSpPr>
          <p:cNvPr id="58" name="Text Placeholder 15"/>
          <p:cNvSpPr>
            <a:spLocks noGrp="1"/>
          </p:cNvSpPr>
          <p:nvPr>
            <p:ph type="body" sz="quarter" idx="62" hasCustomPrompt="1"/>
          </p:nvPr>
        </p:nvSpPr>
        <p:spPr>
          <a:xfrm>
            <a:off x="9224579" y="4524376"/>
            <a:ext cx="2072640" cy="642445"/>
          </a:xfrm>
          <a:prstGeom prst="rect">
            <a:avLst/>
          </a:prstGeom>
          <a:solidFill>
            <a:schemeClr val="accent4"/>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64" name="Text Placeholder 5"/>
          <p:cNvSpPr>
            <a:spLocks noGrp="1"/>
          </p:cNvSpPr>
          <p:nvPr>
            <p:ph type="body" sz="quarter" idx="63"/>
          </p:nvPr>
        </p:nvSpPr>
        <p:spPr>
          <a:xfrm>
            <a:off x="8376856" y="5163982"/>
            <a:ext cx="2921000" cy="914400"/>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kern="1200" spc="0" baseline="0">
                <a:solidFill>
                  <a:schemeClr val="tx2"/>
                </a:solidFill>
              </a:defRPr>
            </a:lvl1pPr>
            <a:lvl2pPr marL="58738" indent="-82296">
              <a:lnSpc>
                <a:spcPct val="100000"/>
              </a:lnSpc>
              <a:spcBef>
                <a:spcPts val="0"/>
              </a:spcBef>
              <a:buClr>
                <a:schemeClr val="accent4"/>
              </a:buClr>
              <a:defRPr sz="800" kern="1200" spc="0" baseline="0">
                <a:solidFill>
                  <a:schemeClr val="tx2"/>
                </a:solidFill>
              </a:defRPr>
            </a:lvl2pPr>
            <a:lvl3pPr marL="174625" indent="-82296">
              <a:lnSpc>
                <a:spcPct val="100000"/>
              </a:lnSpc>
              <a:spcBef>
                <a:spcPts val="0"/>
              </a:spcBef>
              <a:buClr>
                <a:schemeClr val="accent4"/>
              </a:buClr>
              <a:defRPr sz="800" kern="1200" spc="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0" name="Text Placeholder 3"/>
          <p:cNvSpPr>
            <a:spLocks noGrp="1"/>
          </p:cNvSpPr>
          <p:nvPr>
            <p:ph type="body" sz="quarter" idx="65"/>
          </p:nvPr>
        </p:nvSpPr>
        <p:spPr>
          <a:xfrm>
            <a:off x="620211" y="303061"/>
            <a:ext cx="3759157" cy="808850"/>
          </a:xfrm>
        </p:spPr>
        <p:txBody>
          <a:bodyPr anchor="b">
            <a:noAutofit/>
          </a:bodyPr>
          <a:lstStyle>
            <a:lvl1pPr marL="0" indent="0">
              <a:lnSpc>
                <a:spcPct val="100000"/>
              </a:lnSpc>
              <a:spcBef>
                <a:spcPts val="0"/>
              </a:spcBef>
              <a:buFontTx/>
              <a:buNone/>
              <a:defRPr sz="2300" b="1" cap="all" baseline="0">
                <a:solidFill>
                  <a:schemeClr val="accent4"/>
                </a:solidFill>
              </a:defRPr>
            </a:lvl1pPr>
          </a:lstStyle>
          <a:p>
            <a:pPr lvl="0"/>
            <a:endParaRPr lang="en-US"/>
          </a:p>
        </p:txBody>
      </p:sp>
      <p:sp>
        <p:nvSpPr>
          <p:cNvPr id="27" name="TextBox 26"/>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37" name="Right Arrow 36">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28" name="Picture 27">
            <a:extLst>
              <a:ext uri="{FF2B5EF4-FFF2-40B4-BE49-F238E27FC236}">
                <a16:creationId xmlns:a16="http://schemas.microsoft.com/office/drawing/2014/main" id="{B9F8E463-D7E5-4D7B-B64D-0B60451C9E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7693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1 Image, Callou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Rectangle 11"/>
          <p:cNvSpPr/>
          <p:nvPr userDrawn="1"/>
        </p:nvSpPr>
        <p:spPr>
          <a:xfrm>
            <a:off x="0" y="3886201"/>
            <a:ext cx="74168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icture Placeholder 4"/>
          <p:cNvSpPr>
            <a:spLocks noGrp="1"/>
          </p:cNvSpPr>
          <p:nvPr>
            <p:ph type="pic" sz="quarter" idx="12"/>
          </p:nvPr>
        </p:nvSpPr>
        <p:spPr>
          <a:xfrm>
            <a:off x="507999" y="4229963"/>
            <a:ext cx="19304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Click icon to add picture</a:t>
            </a:r>
          </a:p>
        </p:txBody>
      </p:sp>
      <p:sp>
        <p:nvSpPr>
          <p:cNvPr id="6" name="Text Placeholder 5"/>
          <p:cNvSpPr>
            <a:spLocks noGrp="1"/>
          </p:cNvSpPr>
          <p:nvPr>
            <p:ph type="body" sz="quarter" idx="13"/>
          </p:nvPr>
        </p:nvSpPr>
        <p:spPr>
          <a:xfrm>
            <a:off x="2743199" y="4191000"/>
            <a:ext cx="41656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7416801" y="3886200"/>
            <a:ext cx="4775199" cy="2105798"/>
          </a:xfrm>
          <a:solidFill>
            <a:schemeClr val="bg1"/>
          </a:solidFill>
        </p:spPr>
        <p:txBody>
          <a:bodyPr anchor="ctr"/>
          <a:lstStyle>
            <a:lvl1pPr algn="ctr">
              <a:defRPr sz="1400"/>
            </a:lvl1pPr>
          </a:lstStyle>
          <a:p>
            <a:r>
              <a:rPr lang="en-US"/>
              <a:t>Click icon to add picture</a:t>
            </a:r>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1 Image, Callout-Opt 2</a:t>
            </a:r>
          </a:p>
        </p:txBody>
      </p:sp>
      <p:sp>
        <p:nvSpPr>
          <p:cNvPr id="3" name="Content Placeholder 2"/>
          <p:cNvSpPr>
            <a:spLocks noGrp="1"/>
          </p:cNvSpPr>
          <p:nvPr>
            <p:ph idx="1"/>
          </p:nvPr>
        </p:nvSpPr>
        <p:spPr>
          <a:xfrm>
            <a:off x="609600" y="1295400"/>
            <a:ext cx="97536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pic>
        <p:nvPicPr>
          <p:cNvPr id="14" name="Picture 13">
            <a:extLst>
              <a:ext uri="{FF2B5EF4-FFF2-40B4-BE49-F238E27FC236}">
                <a16:creationId xmlns:a16="http://schemas.microsoft.com/office/drawing/2014/main" id="{4B2C58D1-635A-46F8-9226-35EFE6A820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062780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Bio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462" y="6643934"/>
            <a:ext cx="12200468" cy="228600"/>
          </a:xfrm>
          <a:prstGeom prst="rect">
            <a:avLst/>
          </a:prstGeom>
        </p:spPr>
      </p:pic>
      <p:sp>
        <p:nvSpPr>
          <p:cNvPr id="41" name="Picture Placeholder 3"/>
          <p:cNvSpPr>
            <a:spLocks noGrp="1"/>
          </p:cNvSpPr>
          <p:nvPr>
            <p:ph type="pic" sz="quarter" idx="31"/>
          </p:nvPr>
        </p:nvSpPr>
        <p:spPr>
          <a:xfrm>
            <a:off x="6205029" y="4638363"/>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42" name="Text Placeholder 15"/>
          <p:cNvSpPr>
            <a:spLocks noGrp="1"/>
          </p:cNvSpPr>
          <p:nvPr>
            <p:ph type="body" sz="quarter" idx="32" hasCustomPrompt="1"/>
          </p:nvPr>
        </p:nvSpPr>
        <p:spPr>
          <a:xfrm>
            <a:off x="6202816" y="5738522"/>
            <a:ext cx="2077085" cy="548640"/>
          </a:xfrm>
          <a:prstGeom prst="rect">
            <a:avLst/>
          </a:prstGeom>
          <a:solidFill>
            <a:schemeClr val="accent4">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43" name="Text Placeholder 5"/>
          <p:cNvSpPr>
            <a:spLocks noGrp="1"/>
          </p:cNvSpPr>
          <p:nvPr>
            <p:ph type="body" sz="quarter" idx="33"/>
          </p:nvPr>
        </p:nvSpPr>
        <p:spPr>
          <a:xfrm>
            <a:off x="8345040" y="4660487"/>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4"/>
              </a:buClr>
              <a:defRPr sz="800" spc="10" baseline="0">
                <a:solidFill>
                  <a:schemeClr val="tx1"/>
                </a:solidFill>
              </a:defRPr>
            </a:lvl2pPr>
            <a:lvl3pPr marL="171450" indent="-82296">
              <a:lnSpc>
                <a:spcPct val="100000"/>
              </a:lnSpc>
              <a:spcBef>
                <a:spcPts val="200"/>
              </a:spcBef>
              <a:buClr>
                <a:schemeClr val="accent4"/>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0" name="Picture Placeholder 3"/>
          <p:cNvSpPr>
            <a:spLocks noGrp="1"/>
          </p:cNvSpPr>
          <p:nvPr>
            <p:ph type="pic" sz="quarter" idx="34"/>
          </p:nvPr>
        </p:nvSpPr>
        <p:spPr>
          <a:xfrm>
            <a:off x="6205029" y="2818637"/>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1" name="Text Placeholder 15"/>
          <p:cNvSpPr>
            <a:spLocks noGrp="1"/>
          </p:cNvSpPr>
          <p:nvPr>
            <p:ph type="body" sz="quarter" idx="35" hasCustomPrompt="1"/>
          </p:nvPr>
        </p:nvSpPr>
        <p:spPr>
          <a:xfrm>
            <a:off x="6202816" y="3918796"/>
            <a:ext cx="2077085" cy="548640"/>
          </a:xfrm>
          <a:prstGeom prst="rect">
            <a:avLst/>
          </a:prstGeom>
          <a:solidFill>
            <a:schemeClr val="accent4">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35" name="Text Placeholder 5"/>
          <p:cNvSpPr>
            <a:spLocks noGrp="1"/>
          </p:cNvSpPr>
          <p:nvPr>
            <p:ph type="body" sz="quarter" idx="36"/>
          </p:nvPr>
        </p:nvSpPr>
        <p:spPr>
          <a:xfrm>
            <a:off x="8345040" y="2840761"/>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4"/>
              </a:buClr>
              <a:defRPr sz="800" spc="10" baseline="0">
                <a:solidFill>
                  <a:schemeClr val="tx1"/>
                </a:solidFill>
              </a:defRPr>
            </a:lvl2pPr>
            <a:lvl3pPr marL="171450" indent="-82296">
              <a:lnSpc>
                <a:spcPct val="100000"/>
              </a:lnSpc>
              <a:spcBef>
                <a:spcPts val="200"/>
              </a:spcBef>
              <a:buClr>
                <a:schemeClr val="accent4"/>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6" name="Picture Placeholder 3"/>
          <p:cNvSpPr>
            <a:spLocks noGrp="1"/>
          </p:cNvSpPr>
          <p:nvPr>
            <p:ph type="pic" sz="quarter" idx="37"/>
          </p:nvPr>
        </p:nvSpPr>
        <p:spPr>
          <a:xfrm>
            <a:off x="6205029" y="1002885"/>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7" name="Text Placeholder 15"/>
          <p:cNvSpPr>
            <a:spLocks noGrp="1"/>
          </p:cNvSpPr>
          <p:nvPr>
            <p:ph type="body" sz="quarter" idx="38" hasCustomPrompt="1"/>
          </p:nvPr>
        </p:nvSpPr>
        <p:spPr>
          <a:xfrm>
            <a:off x="6202816" y="2103044"/>
            <a:ext cx="2077085" cy="548640"/>
          </a:xfrm>
          <a:prstGeom prst="rect">
            <a:avLst/>
          </a:prstGeom>
          <a:solidFill>
            <a:schemeClr val="accent4">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38" name="Text Placeholder 5"/>
          <p:cNvSpPr>
            <a:spLocks noGrp="1"/>
          </p:cNvSpPr>
          <p:nvPr>
            <p:ph type="body" sz="quarter" idx="39"/>
          </p:nvPr>
        </p:nvSpPr>
        <p:spPr>
          <a:xfrm>
            <a:off x="8345040" y="1025009"/>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4"/>
              </a:buClr>
              <a:defRPr sz="800" spc="10" baseline="0">
                <a:solidFill>
                  <a:schemeClr val="tx1"/>
                </a:solidFill>
              </a:defRPr>
            </a:lvl2pPr>
            <a:lvl3pPr marL="171450" indent="-82296">
              <a:lnSpc>
                <a:spcPct val="100000"/>
              </a:lnSpc>
              <a:spcBef>
                <a:spcPts val="200"/>
              </a:spcBef>
              <a:buClr>
                <a:schemeClr val="accent4"/>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6" name="Picture Placeholder 3"/>
          <p:cNvSpPr>
            <a:spLocks noGrp="1"/>
          </p:cNvSpPr>
          <p:nvPr>
            <p:ph type="pic" sz="quarter" idx="40"/>
          </p:nvPr>
        </p:nvSpPr>
        <p:spPr>
          <a:xfrm>
            <a:off x="632684" y="4638363"/>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27" name="Text Placeholder 15"/>
          <p:cNvSpPr>
            <a:spLocks noGrp="1"/>
          </p:cNvSpPr>
          <p:nvPr>
            <p:ph type="body" sz="quarter" idx="41" hasCustomPrompt="1"/>
          </p:nvPr>
        </p:nvSpPr>
        <p:spPr>
          <a:xfrm>
            <a:off x="630471" y="5738522"/>
            <a:ext cx="2077085" cy="548640"/>
          </a:xfrm>
          <a:prstGeom prst="rect">
            <a:avLst/>
          </a:prstGeom>
          <a:solidFill>
            <a:schemeClr val="accent4">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28" name="Text Placeholder 5"/>
          <p:cNvSpPr>
            <a:spLocks noGrp="1"/>
          </p:cNvSpPr>
          <p:nvPr>
            <p:ph type="body" sz="quarter" idx="42"/>
          </p:nvPr>
        </p:nvSpPr>
        <p:spPr>
          <a:xfrm>
            <a:off x="2772695" y="4660487"/>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4"/>
              </a:buClr>
              <a:defRPr sz="800" spc="10" baseline="0">
                <a:solidFill>
                  <a:schemeClr val="tx1"/>
                </a:solidFill>
              </a:defRPr>
            </a:lvl2pPr>
            <a:lvl3pPr marL="171450" indent="-82296">
              <a:lnSpc>
                <a:spcPct val="100000"/>
              </a:lnSpc>
              <a:spcBef>
                <a:spcPts val="200"/>
              </a:spcBef>
              <a:buClr>
                <a:schemeClr val="accent4"/>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43"/>
          </p:nvPr>
        </p:nvSpPr>
        <p:spPr>
          <a:xfrm>
            <a:off x="632684" y="2818637"/>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2" name="Text Placeholder 15"/>
          <p:cNvSpPr>
            <a:spLocks noGrp="1"/>
          </p:cNvSpPr>
          <p:nvPr>
            <p:ph type="body" sz="quarter" idx="44" hasCustomPrompt="1"/>
          </p:nvPr>
        </p:nvSpPr>
        <p:spPr>
          <a:xfrm>
            <a:off x="630471" y="3918796"/>
            <a:ext cx="2077085" cy="548640"/>
          </a:xfrm>
          <a:prstGeom prst="rect">
            <a:avLst/>
          </a:prstGeom>
          <a:solidFill>
            <a:schemeClr val="accent4">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33" name="Text Placeholder 5"/>
          <p:cNvSpPr>
            <a:spLocks noGrp="1"/>
          </p:cNvSpPr>
          <p:nvPr>
            <p:ph type="body" sz="quarter" idx="45"/>
          </p:nvPr>
        </p:nvSpPr>
        <p:spPr>
          <a:xfrm>
            <a:off x="2772695" y="2840761"/>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4"/>
              </a:buClr>
              <a:defRPr sz="800" spc="10" baseline="0">
                <a:solidFill>
                  <a:schemeClr val="tx1"/>
                </a:solidFill>
              </a:defRPr>
            </a:lvl2pPr>
            <a:lvl3pPr marL="171450" indent="-82296">
              <a:lnSpc>
                <a:spcPct val="100000"/>
              </a:lnSpc>
              <a:spcBef>
                <a:spcPts val="200"/>
              </a:spcBef>
              <a:buClr>
                <a:schemeClr val="accent4"/>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4" name="Picture Placeholder 3"/>
          <p:cNvSpPr>
            <a:spLocks noGrp="1"/>
          </p:cNvSpPr>
          <p:nvPr>
            <p:ph type="pic" sz="quarter" idx="46"/>
          </p:nvPr>
        </p:nvSpPr>
        <p:spPr>
          <a:xfrm>
            <a:off x="632684" y="1002885"/>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9" name="Text Placeholder 15"/>
          <p:cNvSpPr>
            <a:spLocks noGrp="1"/>
          </p:cNvSpPr>
          <p:nvPr>
            <p:ph type="body" sz="quarter" idx="47" hasCustomPrompt="1"/>
          </p:nvPr>
        </p:nvSpPr>
        <p:spPr>
          <a:xfrm>
            <a:off x="630471" y="2103044"/>
            <a:ext cx="2077085" cy="548640"/>
          </a:xfrm>
          <a:prstGeom prst="rect">
            <a:avLst/>
          </a:prstGeom>
          <a:solidFill>
            <a:schemeClr val="accent4">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40" name="Text Placeholder 5"/>
          <p:cNvSpPr>
            <a:spLocks noGrp="1"/>
          </p:cNvSpPr>
          <p:nvPr>
            <p:ph type="body" sz="quarter" idx="48"/>
          </p:nvPr>
        </p:nvSpPr>
        <p:spPr>
          <a:xfrm>
            <a:off x="2772695" y="1025009"/>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8738" indent="-82296">
              <a:lnSpc>
                <a:spcPct val="100000"/>
              </a:lnSpc>
              <a:spcBef>
                <a:spcPts val="200"/>
              </a:spcBef>
              <a:buClr>
                <a:schemeClr val="accent4"/>
              </a:buClr>
              <a:defRPr sz="800" spc="10" baseline="0">
                <a:solidFill>
                  <a:schemeClr val="tx1"/>
                </a:solidFill>
              </a:defRPr>
            </a:lvl2pPr>
            <a:lvl3pPr marL="174625" indent="-82296">
              <a:lnSpc>
                <a:spcPct val="100000"/>
              </a:lnSpc>
              <a:spcBef>
                <a:spcPts val="200"/>
              </a:spcBef>
              <a:buClr>
                <a:schemeClr val="accent4"/>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501" y="438297"/>
            <a:ext cx="2186192" cy="218619"/>
          </a:xfrm>
          <a:prstGeom prst="rect">
            <a:avLst/>
          </a:prstGeom>
        </p:spPr>
      </p:pic>
      <p:sp>
        <p:nvSpPr>
          <p:cNvPr id="44" name="Text Placeholder 3"/>
          <p:cNvSpPr>
            <a:spLocks noGrp="1"/>
          </p:cNvSpPr>
          <p:nvPr>
            <p:ph type="body" sz="quarter" idx="65"/>
          </p:nvPr>
        </p:nvSpPr>
        <p:spPr>
          <a:xfrm>
            <a:off x="620210" y="325007"/>
            <a:ext cx="8418585" cy="439021"/>
          </a:xfrm>
        </p:spPr>
        <p:txBody>
          <a:bodyPr anchor="b">
            <a:noAutofit/>
          </a:bodyPr>
          <a:lstStyle>
            <a:lvl1pPr marL="0" indent="0">
              <a:lnSpc>
                <a:spcPct val="100000"/>
              </a:lnSpc>
              <a:spcBef>
                <a:spcPts val="0"/>
              </a:spcBef>
              <a:buFontTx/>
              <a:buNone/>
              <a:defRPr sz="2300" b="1" cap="all" baseline="0">
                <a:solidFill>
                  <a:schemeClr val="accent4"/>
                </a:solidFill>
              </a:defRPr>
            </a:lvl1pPr>
          </a:lstStyle>
          <a:p>
            <a:pPr lvl="0"/>
            <a:endParaRPr lang="en-US"/>
          </a:p>
        </p:txBody>
      </p:sp>
    </p:spTree>
    <p:extLst>
      <p:ext uri="{BB962C8B-B14F-4D97-AF65-F5344CB8AC3E}">
        <p14:creationId xmlns:p14="http://schemas.microsoft.com/office/powerpoint/2010/main" val="3060285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 Char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462" y="6643934"/>
            <a:ext cx="12200468" cy="228600"/>
          </a:xfrm>
          <a:prstGeom prst="rect">
            <a:avLst/>
          </a:prstGeom>
        </p:spPr>
      </p:pic>
      <p:sp>
        <p:nvSpPr>
          <p:cNvPr id="46" name="Picture Placeholder 3"/>
          <p:cNvSpPr>
            <a:spLocks noGrp="1"/>
          </p:cNvSpPr>
          <p:nvPr>
            <p:ph type="pic" sz="quarter" idx="49"/>
          </p:nvPr>
        </p:nvSpPr>
        <p:spPr>
          <a:xfrm>
            <a:off x="9142854" y="4856008"/>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50" name="Text Placeholder 15"/>
          <p:cNvSpPr>
            <a:spLocks noGrp="1"/>
          </p:cNvSpPr>
          <p:nvPr>
            <p:ph type="body" sz="quarter" idx="50" hasCustomPrompt="1"/>
          </p:nvPr>
        </p:nvSpPr>
        <p:spPr>
          <a:xfrm>
            <a:off x="9686199" y="485517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51" name="Text Placeholder 5"/>
          <p:cNvSpPr>
            <a:spLocks noGrp="1"/>
          </p:cNvSpPr>
          <p:nvPr>
            <p:ph type="body" sz="quarter" idx="51"/>
          </p:nvPr>
        </p:nvSpPr>
        <p:spPr>
          <a:xfrm>
            <a:off x="9142853" y="5262748"/>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65"/>
          </p:nvPr>
        </p:nvSpPr>
        <p:spPr>
          <a:xfrm>
            <a:off x="9142854" y="3381169"/>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30" name="Text Placeholder 15"/>
          <p:cNvSpPr>
            <a:spLocks noGrp="1"/>
          </p:cNvSpPr>
          <p:nvPr>
            <p:ph type="body" sz="quarter" idx="66" hasCustomPrompt="1"/>
          </p:nvPr>
        </p:nvSpPr>
        <p:spPr>
          <a:xfrm>
            <a:off x="9686199" y="338033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37" name="Text Placeholder 5"/>
          <p:cNvSpPr>
            <a:spLocks noGrp="1"/>
          </p:cNvSpPr>
          <p:nvPr>
            <p:ph type="body" sz="quarter" idx="67"/>
          </p:nvPr>
        </p:nvSpPr>
        <p:spPr>
          <a:xfrm>
            <a:off x="9142853" y="3787909"/>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8" name="Picture Placeholder 3"/>
          <p:cNvSpPr>
            <a:spLocks noGrp="1"/>
          </p:cNvSpPr>
          <p:nvPr>
            <p:ph type="pic" sz="quarter" idx="68"/>
          </p:nvPr>
        </p:nvSpPr>
        <p:spPr>
          <a:xfrm>
            <a:off x="9142854" y="1906330"/>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39" name="Text Placeholder 15"/>
          <p:cNvSpPr>
            <a:spLocks noGrp="1"/>
          </p:cNvSpPr>
          <p:nvPr>
            <p:ph type="body" sz="quarter" idx="69" hasCustomPrompt="1"/>
          </p:nvPr>
        </p:nvSpPr>
        <p:spPr>
          <a:xfrm>
            <a:off x="9686199" y="1905492"/>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41" name="Text Placeholder 5"/>
          <p:cNvSpPr>
            <a:spLocks noGrp="1"/>
          </p:cNvSpPr>
          <p:nvPr>
            <p:ph type="body" sz="quarter" idx="70"/>
          </p:nvPr>
        </p:nvSpPr>
        <p:spPr>
          <a:xfrm>
            <a:off x="9142853" y="2313070"/>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42" name="Picture Placeholder 3"/>
          <p:cNvSpPr>
            <a:spLocks noGrp="1"/>
          </p:cNvSpPr>
          <p:nvPr>
            <p:ph type="pic" sz="quarter" idx="71"/>
          </p:nvPr>
        </p:nvSpPr>
        <p:spPr>
          <a:xfrm>
            <a:off x="5022117" y="439135"/>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43" name="Text Placeholder 15"/>
          <p:cNvSpPr>
            <a:spLocks noGrp="1"/>
          </p:cNvSpPr>
          <p:nvPr>
            <p:ph type="body" sz="quarter" idx="72" hasCustomPrompt="1"/>
          </p:nvPr>
        </p:nvSpPr>
        <p:spPr>
          <a:xfrm>
            <a:off x="5565462" y="438297"/>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47" name="Text Placeholder 5"/>
          <p:cNvSpPr>
            <a:spLocks noGrp="1"/>
          </p:cNvSpPr>
          <p:nvPr>
            <p:ph type="body" sz="quarter" idx="73"/>
          </p:nvPr>
        </p:nvSpPr>
        <p:spPr>
          <a:xfrm>
            <a:off x="5022116" y="845875"/>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48" name="Picture Placeholder 3"/>
          <p:cNvSpPr>
            <a:spLocks noGrp="1"/>
          </p:cNvSpPr>
          <p:nvPr>
            <p:ph type="pic" sz="quarter" idx="74"/>
          </p:nvPr>
        </p:nvSpPr>
        <p:spPr>
          <a:xfrm>
            <a:off x="3653030" y="4856008"/>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49" name="Text Placeholder 15"/>
          <p:cNvSpPr>
            <a:spLocks noGrp="1"/>
          </p:cNvSpPr>
          <p:nvPr>
            <p:ph type="body" sz="quarter" idx="75" hasCustomPrompt="1"/>
          </p:nvPr>
        </p:nvSpPr>
        <p:spPr>
          <a:xfrm>
            <a:off x="4196375" y="485517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57" name="Text Placeholder 5"/>
          <p:cNvSpPr>
            <a:spLocks noGrp="1"/>
          </p:cNvSpPr>
          <p:nvPr>
            <p:ph type="body" sz="quarter" idx="76"/>
          </p:nvPr>
        </p:nvSpPr>
        <p:spPr>
          <a:xfrm>
            <a:off x="3653029" y="5262748"/>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59" name="Picture Placeholder 3"/>
          <p:cNvSpPr>
            <a:spLocks noGrp="1"/>
          </p:cNvSpPr>
          <p:nvPr>
            <p:ph type="pic" sz="quarter" idx="77"/>
          </p:nvPr>
        </p:nvSpPr>
        <p:spPr>
          <a:xfrm>
            <a:off x="3653030" y="3381169"/>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60" name="Text Placeholder 15"/>
          <p:cNvSpPr>
            <a:spLocks noGrp="1"/>
          </p:cNvSpPr>
          <p:nvPr>
            <p:ph type="body" sz="quarter" idx="78" hasCustomPrompt="1"/>
          </p:nvPr>
        </p:nvSpPr>
        <p:spPr>
          <a:xfrm>
            <a:off x="4196375" y="338033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65" name="Text Placeholder 5"/>
          <p:cNvSpPr>
            <a:spLocks noGrp="1"/>
          </p:cNvSpPr>
          <p:nvPr>
            <p:ph type="body" sz="quarter" idx="79"/>
          </p:nvPr>
        </p:nvSpPr>
        <p:spPr>
          <a:xfrm>
            <a:off x="3653029" y="3787909"/>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66" name="Picture Placeholder 3"/>
          <p:cNvSpPr>
            <a:spLocks noGrp="1"/>
          </p:cNvSpPr>
          <p:nvPr>
            <p:ph type="pic" sz="quarter" idx="80"/>
          </p:nvPr>
        </p:nvSpPr>
        <p:spPr>
          <a:xfrm>
            <a:off x="3653030" y="1906330"/>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67" name="Text Placeholder 15"/>
          <p:cNvSpPr>
            <a:spLocks noGrp="1"/>
          </p:cNvSpPr>
          <p:nvPr>
            <p:ph type="body" sz="quarter" idx="81" hasCustomPrompt="1"/>
          </p:nvPr>
        </p:nvSpPr>
        <p:spPr>
          <a:xfrm>
            <a:off x="4196375" y="1905492"/>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68" name="Text Placeholder 5"/>
          <p:cNvSpPr>
            <a:spLocks noGrp="1"/>
          </p:cNvSpPr>
          <p:nvPr>
            <p:ph type="body" sz="quarter" idx="82"/>
          </p:nvPr>
        </p:nvSpPr>
        <p:spPr>
          <a:xfrm>
            <a:off x="3653029" y="2313070"/>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69" name="Picture Placeholder 3"/>
          <p:cNvSpPr>
            <a:spLocks noGrp="1"/>
          </p:cNvSpPr>
          <p:nvPr>
            <p:ph type="pic" sz="quarter" idx="83"/>
          </p:nvPr>
        </p:nvSpPr>
        <p:spPr>
          <a:xfrm>
            <a:off x="908118" y="4856008"/>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70" name="Text Placeholder 15"/>
          <p:cNvSpPr>
            <a:spLocks noGrp="1"/>
          </p:cNvSpPr>
          <p:nvPr>
            <p:ph type="body" sz="quarter" idx="84" hasCustomPrompt="1"/>
          </p:nvPr>
        </p:nvSpPr>
        <p:spPr>
          <a:xfrm>
            <a:off x="1451463" y="485517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71" name="Text Placeholder 5"/>
          <p:cNvSpPr>
            <a:spLocks noGrp="1"/>
          </p:cNvSpPr>
          <p:nvPr>
            <p:ph type="body" sz="quarter" idx="85"/>
          </p:nvPr>
        </p:nvSpPr>
        <p:spPr>
          <a:xfrm>
            <a:off x="908117" y="5262748"/>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72" name="Picture Placeholder 3"/>
          <p:cNvSpPr>
            <a:spLocks noGrp="1"/>
          </p:cNvSpPr>
          <p:nvPr>
            <p:ph type="pic" sz="quarter" idx="86"/>
          </p:nvPr>
        </p:nvSpPr>
        <p:spPr>
          <a:xfrm>
            <a:off x="908118" y="3381169"/>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73" name="Text Placeholder 15"/>
          <p:cNvSpPr>
            <a:spLocks noGrp="1"/>
          </p:cNvSpPr>
          <p:nvPr>
            <p:ph type="body" sz="quarter" idx="87" hasCustomPrompt="1"/>
          </p:nvPr>
        </p:nvSpPr>
        <p:spPr>
          <a:xfrm>
            <a:off x="1451463" y="338033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74" name="Text Placeholder 5"/>
          <p:cNvSpPr>
            <a:spLocks noGrp="1"/>
          </p:cNvSpPr>
          <p:nvPr>
            <p:ph type="body" sz="quarter" idx="88"/>
          </p:nvPr>
        </p:nvSpPr>
        <p:spPr>
          <a:xfrm>
            <a:off x="908117" y="3787909"/>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75" name="Picture Placeholder 3"/>
          <p:cNvSpPr>
            <a:spLocks noGrp="1"/>
          </p:cNvSpPr>
          <p:nvPr>
            <p:ph type="pic" sz="quarter" idx="89"/>
          </p:nvPr>
        </p:nvSpPr>
        <p:spPr>
          <a:xfrm>
            <a:off x="908118" y="1906330"/>
            <a:ext cx="543868" cy="407901"/>
          </a:xfrm>
          <a:prstGeom prst="rect">
            <a:avLst/>
          </a:prstGeom>
          <a:solidFill>
            <a:schemeClr val="bg2"/>
          </a:solidFill>
        </p:spPr>
        <p:txBody>
          <a:bodyPr lIns="0" tIns="0" rIns="0" bIns="0" anchor="ctr">
            <a:normAutofit/>
          </a:bodyPr>
          <a:lstStyle>
            <a:lvl1pPr marL="0" indent="0" algn="ctr">
              <a:lnSpc>
                <a:spcPct val="100000"/>
              </a:lnSpc>
              <a:spcBef>
                <a:spcPts val="0"/>
              </a:spcBef>
              <a:buFontTx/>
              <a:buNone/>
              <a:defRPr sz="600" b="1">
                <a:solidFill>
                  <a:schemeClr val="tx1"/>
                </a:solidFill>
              </a:defRPr>
            </a:lvl1pPr>
          </a:lstStyle>
          <a:p>
            <a:endParaRPr lang="en-US"/>
          </a:p>
        </p:txBody>
      </p:sp>
      <p:sp>
        <p:nvSpPr>
          <p:cNvPr id="76" name="Text Placeholder 15"/>
          <p:cNvSpPr>
            <a:spLocks noGrp="1"/>
          </p:cNvSpPr>
          <p:nvPr>
            <p:ph type="body" sz="quarter" idx="90" hasCustomPrompt="1"/>
          </p:nvPr>
        </p:nvSpPr>
        <p:spPr>
          <a:xfrm>
            <a:off x="1451463" y="1905492"/>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77" name="Text Placeholder 5"/>
          <p:cNvSpPr>
            <a:spLocks noGrp="1"/>
          </p:cNvSpPr>
          <p:nvPr>
            <p:ph type="body" sz="quarter" idx="91"/>
          </p:nvPr>
        </p:nvSpPr>
        <p:spPr>
          <a:xfrm>
            <a:off x="908117" y="2313070"/>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87" name="Picture Placeholder 3"/>
          <p:cNvSpPr>
            <a:spLocks noGrp="1"/>
          </p:cNvSpPr>
          <p:nvPr>
            <p:ph type="pic" sz="quarter" idx="101"/>
          </p:nvPr>
        </p:nvSpPr>
        <p:spPr>
          <a:xfrm>
            <a:off x="6390602" y="4856008"/>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88" name="Text Placeholder 15"/>
          <p:cNvSpPr>
            <a:spLocks noGrp="1"/>
          </p:cNvSpPr>
          <p:nvPr>
            <p:ph type="body" sz="quarter" idx="102" hasCustomPrompt="1"/>
          </p:nvPr>
        </p:nvSpPr>
        <p:spPr>
          <a:xfrm>
            <a:off x="6933947" y="485517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89" name="Text Placeholder 5"/>
          <p:cNvSpPr>
            <a:spLocks noGrp="1"/>
          </p:cNvSpPr>
          <p:nvPr>
            <p:ph type="body" sz="quarter" idx="103"/>
          </p:nvPr>
        </p:nvSpPr>
        <p:spPr>
          <a:xfrm>
            <a:off x="6390601" y="5262748"/>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90" name="Picture Placeholder 3"/>
          <p:cNvSpPr>
            <a:spLocks noGrp="1"/>
          </p:cNvSpPr>
          <p:nvPr>
            <p:ph type="pic" sz="quarter" idx="104"/>
          </p:nvPr>
        </p:nvSpPr>
        <p:spPr>
          <a:xfrm>
            <a:off x="6390602" y="3381169"/>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91" name="Text Placeholder 15"/>
          <p:cNvSpPr>
            <a:spLocks noGrp="1"/>
          </p:cNvSpPr>
          <p:nvPr>
            <p:ph type="body" sz="quarter" idx="105" hasCustomPrompt="1"/>
          </p:nvPr>
        </p:nvSpPr>
        <p:spPr>
          <a:xfrm>
            <a:off x="6933947" y="3380330"/>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92" name="Text Placeholder 5"/>
          <p:cNvSpPr>
            <a:spLocks noGrp="1"/>
          </p:cNvSpPr>
          <p:nvPr>
            <p:ph type="body" sz="quarter" idx="106"/>
          </p:nvPr>
        </p:nvSpPr>
        <p:spPr>
          <a:xfrm>
            <a:off x="6390601" y="3787909"/>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93" name="Picture Placeholder 3"/>
          <p:cNvSpPr>
            <a:spLocks noGrp="1"/>
          </p:cNvSpPr>
          <p:nvPr>
            <p:ph type="pic" sz="quarter" idx="107"/>
          </p:nvPr>
        </p:nvSpPr>
        <p:spPr>
          <a:xfrm>
            <a:off x="6390602" y="1906330"/>
            <a:ext cx="543868" cy="407901"/>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a:p>
        </p:txBody>
      </p:sp>
      <p:sp>
        <p:nvSpPr>
          <p:cNvPr id="94" name="Text Placeholder 15"/>
          <p:cNvSpPr>
            <a:spLocks noGrp="1"/>
          </p:cNvSpPr>
          <p:nvPr>
            <p:ph type="body" sz="quarter" idx="108" hasCustomPrompt="1"/>
          </p:nvPr>
        </p:nvSpPr>
        <p:spPr>
          <a:xfrm>
            <a:off x="6933947" y="1905492"/>
            <a:ext cx="1590255" cy="410259"/>
          </a:xfrm>
          <a:prstGeom prst="rect">
            <a:avLst/>
          </a:prstGeom>
          <a:solidFill>
            <a:schemeClr val="accent3"/>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a:t>Lorem </a:t>
            </a:r>
            <a:r>
              <a:rPr lang="en-US" err="1"/>
              <a:t>ipsum</a:t>
            </a:r>
            <a:r>
              <a:rPr lang="en-US"/>
              <a:t> dolor sit </a:t>
            </a:r>
            <a:r>
              <a:rPr lang="en-US" err="1"/>
              <a:t>amet</a:t>
            </a:r>
            <a:r>
              <a:rPr lang="en-US"/>
              <a:t>, </a:t>
            </a:r>
            <a:r>
              <a:rPr lang="en-US" err="1"/>
              <a:t>consectetur</a:t>
            </a:r>
            <a:r>
              <a:rPr lang="en-US"/>
              <a:t> </a:t>
            </a:r>
            <a:r>
              <a:rPr lang="en-US" err="1"/>
              <a:t>adipisicing</a:t>
            </a:r>
            <a:r>
              <a:rPr lang="en-US"/>
              <a:t> </a:t>
            </a:r>
            <a:r>
              <a:rPr lang="en-US" err="1"/>
              <a:t>elit</a:t>
            </a:r>
            <a:endParaRPr lang="en-US"/>
          </a:p>
        </p:txBody>
      </p:sp>
      <p:sp>
        <p:nvSpPr>
          <p:cNvPr id="95" name="Text Placeholder 5"/>
          <p:cNvSpPr>
            <a:spLocks noGrp="1"/>
          </p:cNvSpPr>
          <p:nvPr>
            <p:ph type="body" sz="quarter" idx="109"/>
          </p:nvPr>
        </p:nvSpPr>
        <p:spPr>
          <a:xfrm>
            <a:off x="6390601" y="2313070"/>
            <a:ext cx="21336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chemeClr val="tx2"/>
                </a:solidFill>
              </a:defRPr>
            </a:lvl1pPr>
            <a:lvl2pPr marL="58738" indent="-82296">
              <a:lnSpc>
                <a:spcPct val="100000"/>
              </a:lnSpc>
              <a:spcBef>
                <a:spcPts val="0"/>
              </a:spcBef>
              <a:buClr>
                <a:schemeClr val="accent3"/>
              </a:buClr>
              <a:defRPr sz="800" spc="10" baseline="0">
                <a:solidFill>
                  <a:schemeClr val="tx2"/>
                </a:solidFill>
              </a:defRPr>
            </a:lvl2pPr>
            <a:lvl3pPr marL="174625" indent="-82296">
              <a:lnSpc>
                <a:spcPct val="100000"/>
              </a:lnSpc>
              <a:spcBef>
                <a:spcPts val="0"/>
              </a:spcBef>
              <a:buClr>
                <a:schemeClr val="accent3"/>
              </a:buClr>
              <a:defRPr sz="800" spc="10" baseline="0">
                <a:solidFill>
                  <a:schemeClr val="tx2"/>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24" name="Text Placeholder 3"/>
          <p:cNvSpPr>
            <a:spLocks noGrp="1"/>
          </p:cNvSpPr>
          <p:nvPr>
            <p:ph type="body" sz="quarter" idx="110"/>
          </p:nvPr>
        </p:nvSpPr>
        <p:spPr>
          <a:xfrm>
            <a:off x="620211" y="303061"/>
            <a:ext cx="3759157" cy="808850"/>
          </a:xfrm>
        </p:spPr>
        <p:txBody>
          <a:bodyPr anchor="b">
            <a:noAutofit/>
          </a:bodyPr>
          <a:lstStyle>
            <a:lvl1pPr marL="0" indent="0">
              <a:lnSpc>
                <a:spcPct val="100000"/>
              </a:lnSpc>
              <a:spcBef>
                <a:spcPts val="0"/>
              </a:spcBef>
              <a:buFontTx/>
              <a:buNone/>
              <a:defRPr sz="2300" b="1" cap="all" baseline="0">
                <a:solidFill>
                  <a:schemeClr val="accent3"/>
                </a:solidFill>
              </a:defRPr>
            </a:lvl1pPr>
          </a:lstStyle>
          <a:p>
            <a:pPr lvl="0"/>
            <a:endParaRPr lang="en-US"/>
          </a:p>
        </p:txBody>
      </p:sp>
      <p:sp>
        <p:nvSpPr>
          <p:cNvPr id="45" name="TextBox 44"/>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53" name="Right Arrow 52">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Tree>
    <p:extLst>
      <p:ext uri="{BB962C8B-B14F-4D97-AF65-F5344CB8AC3E}">
        <p14:creationId xmlns:p14="http://schemas.microsoft.com/office/powerpoint/2010/main" val="31538941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een Bio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462" y="6643934"/>
            <a:ext cx="12200468" cy="228600"/>
          </a:xfrm>
          <a:prstGeom prst="rect">
            <a:avLst/>
          </a:prstGeom>
        </p:spPr>
      </p:pic>
      <p:sp>
        <p:nvSpPr>
          <p:cNvPr id="41" name="Picture Placeholder 3"/>
          <p:cNvSpPr>
            <a:spLocks noGrp="1"/>
          </p:cNvSpPr>
          <p:nvPr>
            <p:ph type="pic" sz="quarter" idx="31"/>
          </p:nvPr>
        </p:nvSpPr>
        <p:spPr>
          <a:xfrm>
            <a:off x="6205029" y="4495800"/>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42" name="Text Placeholder 15"/>
          <p:cNvSpPr>
            <a:spLocks noGrp="1"/>
          </p:cNvSpPr>
          <p:nvPr>
            <p:ph type="body" sz="quarter" idx="32" hasCustomPrompt="1"/>
          </p:nvPr>
        </p:nvSpPr>
        <p:spPr>
          <a:xfrm>
            <a:off x="6202816" y="5568916"/>
            <a:ext cx="2077085" cy="548640"/>
          </a:xfrm>
          <a:prstGeom prst="rect">
            <a:avLst/>
          </a:prstGeom>
          <a:solidFill>
            <a:schemeClr val="accent3">
              <a:alpha val="85000"/>
            </a:schemeClr>
          </a:solidFill>
        </p:spPr>
        <p:txBody>
          <a:bodyPr lIns="91440" rIns="91440"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43" name="Text Placeholder 5"/>
          <p:cNvSpPr>
            <a:spLocks noGrp="1"/>
          </p:cNvSpPr>
          <p:nvPr>
            <p:ph type="body" sz="quarter" idx="33"/>
          </p:nvPr>
        </p:nvSpPr>
        <p:spPr>
          <a:xfrm>
            <a:off x="8345040" y="4517924"/>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3"/>
              </a:buClr>
              <a:defRPr sz="800" spc="10" baseline="0">
                <a:solidFill>
                  <a:schemeClr val="tx1"/>
                </a:solidFill>
              </a:defRPr>
            </a:lvl2pPr>
            <a:lvl3pPr marL="171450" indent="-82296">
              <a:lnSpc>
                <a:spcPct val="100000"/>
              </a:lnSpc>
              <a:spcBef>
                <a:spcPts val="200"/>
              </a:spcBef>
              <a:buClr>
                <a:schemeClr val="accent3"/>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0" name="Picture Placeholder 3"/>
          <p:cNvSpPr>
            <a:spLocks noGrp="1"/>
          </p:cNvSpPr>
          <p:nvPr>
            <p:ph type="pic" sz="quarter" idx="34"/>
          </p:nvPr>
        </p:nvSpPr>
        <p:spPr>
          <a:xfrm>
            <a:off x="6205029" y="2667000"/>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1" name="Text Placeholder 15"/>
          <p:cNvSpPr>
            <a:spLocks noGrp="1"/>
          </p:cNvSpPr>
          <p:nvPr>
            <p:ph type="body" sz="quarter" idx="35" hasCustomPrompt="1"/>
          </p:nvPr>
        </p:nvSpPr>
        <p:spPr>
          <a:xfrm>
            <a:off x="6202816" y="3767159"/>
            <a:ext cx="2077085" cy="548640"/>
          </a:xfrm>
          <a:prstGeom prst="rect">
            <a:avLst/>
          </a:prstGeom>
          <a:solidFill>
            <a:schemeClr val="accent3">
              <a:alpha val="85000"/>
            </a:schemeClr>
          </a:solidFill>
        </p:spPr>
        <p:txBody>
          <a:bodyPr lIns="91440" rIns="91440"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35" name="Text Placeholder 5"/>
          <p:cNvSpPr>
            <a:spLocks noGrp="1"/>
          </p:cNvSpPr>
          <p:nvPr>
            <p:ph type="body" sz="quarter" idx="36"/>
          </p:nvPr>
        </p:nvSpPr>
        <p:spPr>
          <a:xfrm>
            <a:off x="8345040" y="2689124"/>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3"/>
              </a:buClr>
              <a:defRPr sz="800" spc="10" baseline="0">
                <a:solidFill>
                  <a:schemeClr val="tx1"/>
                </a:solidFill>
              </a:defRPr>
            </a:lvl2pPr>
            <a:lvl3pPr marL="171450" indent="-82296">
              <a:lnSpc>
                <a:spcPct val="100000"/>
              </a:lnSpc>
              <a:spcBef>
                <a:spcPts val="200"/>
              </a:spcBef>
              <a:buClr>
                <a:schemeClr val="accent3"/>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6" name="Picture Placeholder 3"/>
          <p:cNvSpPr>
            <a:spLocks noGrp="1"/>
          </p:cNvSpPr>
          <p:nvPr>
            <p:ph type="pic" sz="quarter" idx="37"/>
          </p:nvPr>
        </p:nvSpPr>
        <p:spPr>
          <a:xfrm>
            <a:off x="6205029" y="838200"/>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7" name="Text Placeholder 15"/>
          <p:cNvSpPr>
            <a:spLocks noGrp="1"/>
          </p:cNvSpPr>
          <p:nvPr>
            <p:ph type="body" sz="quarter" idx="38" hasCustomPrompt="1"/>
          </p:nvPr>
        </p:nvSpPr>
        <p:spPr>
          <a:xfrm>
            <a:off x="6202816" y="1938359"/>
            <a:ext cx="2077085" cy="548640"/>
          </a:xfrm>
          <a:prstGeom prst="rect">
            <a:avLst/>
          </a:prstGeom>
          <a:solidFill>
            <a:schemeClr val="accent3">
              <a:alpha val="85000"/>
            </a:schemeClr>
          </a:solidFill>
        </p:spPr>
        <p:txBody>
          <a:bodyPr lIns="91440" rIns="91440"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38" name="Text Placeholder 5"/>
          <p:cNvSpPr>
            <a:spLocks noGrp="1"/>
          </p:cNvSpPr>
          <p:nvPr>
            <p:ph type="body" sz="quarter" idx="39"/>
          </p:nvPr>
        </p:nvSpPr>
        <p:spPr>
          <a:xfrm>
            <a:off x="8345040" y="860324"/>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3"/>
              </a:buClr>
              <a:defRPr sz="800" spc="10" baseline="0">
                <a:solidFill>
                  <a:schemeClr val="tx1"/>
                </a:solidFill>
              </a:defRPr>
            </a:lvl2pPr>
            <a:lvl3pPr marL="171450" indent="-82296">
              <a:lnSpc>
                <a:spcPct val="100000"/>
              </a:lnSpc>
              <a:spcBef>
                <a:spcPts val="200"/>
              </a:spcBef>
              <a:buClr>
                <a:schemeClr val="accent3"/>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6" name="Picture Placeholder 3"/>
          <p:cNvSpPr>
            <a:spLocks noGrp="1"/>
          </p:cNvSpPr>
          <p:nvPr>
            <p:ph type="pic" sz="quarter" idx="40"/>
          </p:nvPr>
        </p:nvSpPr>
        <p:spPr>
          <a:xfrm>
            <a:off x="632684" y="4495800"/>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27" name="Text Placeholder 15"/>
          <p:cNvSpPr>
            <a:spLocks noGrp="1"/>
          </p:cNvSpPr>
          <p:nvPr>
            <p:ph type="body" sz="quarter" idx="41" hasCustomPrompt="1"/>
          </p:nvPr>
        </p:nvSpPr>
        <p:spPr>
          <a:xfrm>
            <a:off x="630471" y="5568916"/>
            <a:ext cx="2077085" cy="548640"/>
          </a:xfrm>
          <a:prstGeom prst="rect">
            <a:avLst/>
          </a:prstGeom>
          <a:solidFill>
            <a:schemeClr val="accent3">
              <a:alpha val="85000"/>
            </a:schemeClr>
          </a:solidFill>
        </p:spPr>
        <p:txBody>
          <a:bodyPr lIns="91440" rIns="91440"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28" name="Text Placeholder 5"/>
          <p:cNvSpPr>
            <a:spLocks noGrp="1"/>
          </p:cNvSpPr>
          <p:nvPr>
            <p:ph type="body" sz="quarter" idx="42"/>
          </p:nvPr>
        </p:nvSpPr>
        <p:spPr>
          <a:xfrm>
            <a:off x="2772695" y="4517924"/>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3"/>
              </a:buClr>
              <a:defRPr sz="800" spc="10" baseline="0">
                <a:solidFill>
                  <a:schemeClr val="tx1"/>
                </a:solidFill>
              </a:defRPr>
            </a:lvl2pPr>
            <a:lvl3pPr marL="171450" indent="-82296">
              <a:lnSpc>
                <a:spcPct val="100000"/>
              </a:lnSpc>
              <a:spcBef>
                <a:spcPts val="200"/>
              </a:spcBef>
              <a:buClr>
                <a:schemeClr val="accent3"/>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29" name="Picture Placeholder 3"/>
          <p:cNvSpPr>
            <a:spLocks noGrp="1"/>
          </p:cNvSpPr>
          <p:nvPr>
            <p:ph type="pic" sz="quarter" idx="43"/>
          </p:nvPr>
        </p:nvSpPr>
        <p:spPr>
          <a:xfrm>
            <a:off x="632684" y="2667000"/>
            <a:ext cx="2072640" cy="1645920"/>
          </a:xfrm>
          <a:prstGeom prst="rect">
            <a:avLst/>
          </a:prstGeom>
          <a:solidFill>
            <a:schemeClr val="bg2">
              <a:alpha val="73000"/>
            </a:schemeClr>
          </a:solidFill>
        </p:spPr>
        <p:txBody>
          <a:bodyPr lIns="91440" rIns="91440" anchor="ctr"/>
          <a:lstStyle>
            <a:lvl1pPr marL="0" indent="0" algn="ctr">
              <a:buFontTx/>
              <a:buNone/>
              <a:defRPr sz="800" b="1">
                <a:solidFill>
                  <a:schemeClr val="tx1"/>
                </a:solidFill>
              </a:defRPr>
            </a:lvl1pPr>
          </a:lstStyle>
          <a:p>
            <a:endParaRPr lang="en-US"/>
          </a:p>
        </p:txBody>
      </p:sp>
      <p:sp>
        <p:nvSpPr>
          <p:cNvPr id="32" name="Text Placeholder 15"/>
          <p:cNvSpPr>
            <a:spLocks noGrp="1"/>
          </p:cNvSpPr>
          <p:nvPr>
            <p:ph type="body" sz="quarter" idx="44" hasCustomPrompt="1"/>
          </p:nvPr>
        </p:nvSpPr>
        <p:spPr>
          <a:xfrm>
            <a:off x="630471" y="3767159"/>
            <a:ext cx="2077085" cy="548640"/>
          </a:xfrm>
          <a:prstGeom prst="rect">
            <a:avLst/>
          </a:prstGeom>
          <a:solidFill>
            <a:schemeClr val="accent3">
              <a:alpha val="85000"/>
            </a:schemeClr>
          </a:solidFill>
        </p:spPr>
        <p:txBody>
          <a:bodyPr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33" name="Text Placeholder 5"/>
          <p:cNvSpPr>
            <a:spLocks noGrp="1"/>
          </p:cNvSpPr>
          <p:nvPr>
            <p:ph type="body" sz="quarter" idx="45"/>
          </p:nvPr>
        </p:nvSpPr>
        <p:spPr>
          <a:xfrm>
            <a:off x="2772695" y="2689124"/>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nSpc>
                <a:spcPct val="100000"/>
              </a:lnSpc>
              <a:spcBef>
                <a:spcPts val="200"/>
              </a:spcBef>
              <a:buClr>
                <a:schemeClr val="accent3"/>
              </a:buClr>
              <a:defRPr sz="800" spc="10" baseline="0">
                <a:solidFill>
                  <a:schemeClr val="tx1"/>
                </a:solidFill>
              </a:defRPr>
            </a:lvl2pPr>
            <a:lvl3pPr marL="171450" indent="-82296">
              <a:lnSpc>
                <a:spcPct val="100000"/>
              </a:lnSpc>
              <a:spcBef>
                <a:spcPts val="200"/>
              </a:spcBef>
              <a:buClr>
                <a:schemeClr val="accent3"/>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34" name="Picture Placeholder 3"/>
          <p:cNvSpPr>
            <a:spLocks noGrp="1"/>
          </p:cNvSpPr>
          <p:nvPr>
            <p:ph type="pic" sz="quarter" idx="46"/>
          </p:nvPr>
        </p:nvSpPr>
        <p:spPr>
          <a:xfrm>
            <a:off x="632684" y="838200"/>
            <a:ext cx="2072640" cy="1645920"/>
          </a:xfrm>
          <a:prstGeom prst="rect">
            <a:avLst/>
          </a:prstGeom>
          <a:solidFill>
            <a:schemeClr val="bg2">
              <a:alpha val="73000"/>
            </a:schemeClr>
          </a:solidFill>
        </p:spPr>
        <p:txBody>
          <a:bodyPr anchor="ctr"/>
          <a:lstStyle>
            <a:lvl1pPr marL="0" indent="0" algn="ctr">
              <a:buFontTx/>
              <a:buNone/>
              <a:defRPr sz="800" b="1">
                <a:solidFill>
                  <a:schemeClr val="tx1"/>
                </a:solidFill>
              </a:defRPr>
            </a:lvl1pPr>
          </a:lstStyle>
          <a:p>
            <a:endParaRPr lang="en-US"/>
          </a:p>
        </p:txBody>
      </p:sp>
      <p:sp>
        <p:nvSpPr>
          <p:cNvPr id="39" name="Text Placeholder 15"/>
          <p:cNvSpPr>
            <a:spLocks noGrp="1"/>
          </p:cNvSpPr>
          <p:nvPr>
            <p:ph type="body" sz="quarter" idx="47" hasCustomPrompt="1"/>
          </p:nvPr>
        </p:nvSpPr>
        <p:spPr>
          <a:xfrm>
            <a:off x="630471" y="1938359"/>
            <a:ext cx="2077085" cy="548640"/>
          </a:xfrm>
          <a:prstGeom prst="rect">
            <a:avLst/>
          </a:prstGeom>
          <a:solidFill>
            <a:schemeClr val="accent3">
              <a:alpha val="85000"/>
            </a:schemeClr>
          </a:solidFill>
        </p:spPr>
        <p:txBody>
          <a:bodyPr lIns="91440" rIns="91440" anchor="ctr">
            <a:noAutofit/>
          </a:bodyPr>
          <a:lstStyle>
            <a:lvl1pPr marL="0" indent="0" algn="ctr">
              <a:lnSpc>
                <a:spcPct val="100000"/>
              </a:lnSpc>
              <a:spcBef>
                <a:spcPts val="0"/>
              </a:spcBef>
              <a:buFontTx/>
              <a:buNone/>
              <a:defRPr sz="800" b="1" spc="10" baseline="0">
                <a:solidFill>
                  <a:schemeClr val="bg1"/>
                </a:solidFill>
              </a:defRPr>
            </a:lvl1pPr>
          </a:lstStyle>
          <a:p>
            <a:pPr lvl="0"/>
            <a:r>
              <a:rPr lang="en-US" err="1"/>
              <a:t>Lorem</a:t>
            </a:r>
            <a:r>
              <a:rPr lang="en-US"/>
              <a:t> </a:t>
            </a:r>
            <a:r>
              <a:rPr lang="en-US" err="1"/>
              <a:t>ipsum</a:t>
            </a:r>
            <a:r>
              <a:rPr lang="en-US"/>
              <a:t> dolor sit, </a:t>
            </a:r>
            <a:r>
              <a:rPr lang="en-US" err="1"/>
              <a:t>consectetur</a:t>
            </a:r>
            <a:r>
              <a:rPr lang="en-US"/>
              <a:t> </a:t>
            </a:r>
            <a:r>
              <a:rPr lang="en-US" err="1"/>
              <a:t>adipisicing</a:t>
            </a:r>
            <a:endParaRPr lang="en-US"/>
          </a:p>
        </p:txBody>
      </p:sp>
      <p:sp>
        <p:nvSpPr>
          <p:cNvPr id="40" name="Text Placeholder 5"/>
          <p:cNvSpPr>
            <a:spLocks noGrp="1"/>
          </p:cNvSpPr>
          <p:nvPr>
            <p:ph type="body" sz="quarter" idx="48"/>
          </p:nvPr>
        </p:nvSpPr>
        <p:spPr>
          <a:xfrm>
            <a:off x="2772695" y="860324"/>
            <a:ext cx="3185653"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8738" indent="-82296">
              <a:lnSpc>
                <a:spcPct val="100000"/>
              </a:lnSpc>
              <a:spcBef>
                <a:spcPts val="200"/>
              </a:spcBef>
              <a:buClr>
                <a:schemeClr val="accent3"/>
              </a:buClr>
              <a:defRPr sz="800" spc="10" baseline="0">
                <a:solidFill>
                  <a:schemeClr val="tx1"/>
                </a:solidFill>
              </a:defRPr>
            </a:lvl2pPr>
            <a:lvl3pPr marL="174625" indent="-82296">
              <a:lnSpc>
                <a:spcPct val="100000"/>
              </a:lnSpc>
              <a:spcBef>
                <a:spcPts val="200"/>
              </a:spcBef>
              <a:buClr>
                <a:schemeClr val="accent3"/>
              </a:buClr>
              <a:defRPr sz="800" spc="10" baseline="0">
                <a:solidFill>
                  <a:schemeClr val="tx1"/>
                </a:solidFill>
              </a:defRPr>
            </a:lvl3pPr>
            <a:lvl4pPr>
              <a:defRPr sz="800"/>
            </a:lvl4pPr>
            <a:lvl5pPr>
              <a:defRPr sz="800"/>
            </a:lvl5pPr>
          </a:lstStyle>
          <a:p>
            <a:pPr lvl="0"/>
            <a:r>
              <a:rPr lang="en-US"/>
              <a:t>Click to edit Master text styles</a:t>
            </a:r>
          </a:p>
          <a:p>
            <a:pPr lvl="1"/>
            <a:r>
              <a:rPr lang="en-US"/>
              <a:t>Second level</a:t>
            </a:r>
          </a:p>
          <a:p>
            <a:pPr lvl="2"/>
            <a:r>
              <a:rPr lang="en-US"/>
              <a:t>Third level</a:t>
            </a:r>
          </a:p>
        </p:txBody>
      </p:sp>
      <p:pic>
        <p:nvPicPr>
          <p:cNvPr id="50" name="Picture 4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501" y="438297"/>
            <a:ext cx="2186192" cy="218619"/>
          </a:xfrm>
          <a:prstGeom prst="rect">
            <a:avLst/>
          </a:prstGeom>
        </p:spPr>
      </p:pic>
      <p:sp>
        <p:nvSpPr>
          <p:cNvPr id="24" name="Text Placeholder 3"/>
          <p:cNvSpPr>
            <a:spLocks noGrp="1"/>
          </p:cNvSpPr>
          <p:nvPr>
            <p:ph type="body" sz="quarter" idx="65"/>
          </p:nvPr>
        </p:nvSpPr>
        <p:spPr>
          <a:xfrm>
            <a:off x="620210" y="325007"/>
            <a:ext cx="8418585" cy="439021"/>
          </a:xfrm>
        </p:spPr>
        <p:txBody>
          <a:bodyPr anchor="b">
            <a:noAutofit/>
          </a:bodyPr>
          <a:lstStyle>
            <a:lvl1pPr marL="0" indent="0">
              <a:lnSpc>
                <a:spcPct val="100000"/>
              </a:lnSpc>
              <a:spcBef>
                <a:spcPts val="0"/>
              </a:spcBef>
              <a:buFontTx/>
              <a:buNone/>
              <a:defRPr sz="2300" b="1" cap="all" baseline="0">
                <a:solidFill>
                  <a:schemeClr val="accent3"/>
                </a:solidFill>
              </a:defRPr>
            </a:lvl1pPr>
          </a:lstStyle>
          <a:p>
            <a:pPr lvl="0"/>
            <a:endParaRPr lang="en-US"/>
          </a:p>
        </p:txBody>
      </p:sp>
      <p:sp>
        <p:nvSpPr>
          <p:cNvPr id="23" name="TextBox 22"/>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44" name="Right Arrow 43">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46" name="Picture 45">
            <a:extLst>
              <a:ext uri="{FF2B5EF4-FFF2-40B4-BE49-F238E27FC236}">
                <a16:creationId xmlns:a16="http://schemas.microsoft.com/office/drawing/2014/main" id="{9E54E35C-FF0D-451B-BC75-4CB6D81EAA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963018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12192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a:t>Presentation Title</a:t>
            </a:r>
          </a:p>
        </p:txBody>
      </p:sp>
      <p:sp>
        <p:nvSpPr>
          <p:cNvPr id="12" name="Text Placeholder 11"/>
          <p:cNvSpPr>
            <a:spLocks noGrp="1"/>
          </p:cNvSpPr>
          <p:nvPr>
            <p:ph type="body" sz="quarter" idx="15" hasCustomPrompt="1"/>
          </p:nvPr>
        </p:nvSpPr>
        <p:spPr>
          <a:xfrm>
            <a:off x="0" y="4645152"/>
            <a:ext cx="12192000" cy="457200"/>
          </a:xfrm>
        </p:spPr>
        <p:txBody>
          <a:bodyPr tIns="0" bIns="0" anchor="ctr"/>
          <a:lstStyle>
            <a:lvl1pPr>
              <a:lnSpc>
                <a:spcPct val="100000"/>
              </a:lnSpc>
              <a:defRPr sz="2000" cap="none" baseline="0">
                <a:solidFill>
                  <a:schemeClr val="accent6"/>
                </a:solidFill>
              </a:defRPr>
            </a:lvl1pPr>
            <a:lvl2pPr>
              <a:defRPr/>
            </a:lvl2pPr>
          </a:lstStyle>
          <a:p>
            <a:pPr lvl="0"/>
            <a:r>
              <a:rPr lang="en-US"/>
              <a:t>Subtitle</a:t>
            </a:r>
          </a:p>
        </p:txBody>
      </p:sp>
      <p:sp>
        <p:nvSpPr>
          <p:cNvPr id="14" name="Text Placeholder 13"/>
          <p:cNvSpPr>
            <a:spLocks noGrp="1"/>
          </p:cNvSpPr>
          <p:nvPr>
            <p:ph type="body" sz="quarter" idx="16" hasCustomPrompt="1"/>
          </p:nvPr>
        </p:nvSpPr>
        <p:spPr>
          <a:xfrm>
            <a:off x="0" y="5257800"/>
            <a:ext cx="12192000" cy="246888"/>
          </a:xfrm>
        </p:spPr>
        <p:txBody>
          <a:bodyPr tIns="0" bIns="0" anchor="ctr"/>
          <a:lstStyle>
            <a:lvl1pPr marL="237744">
              <a:lnSpc>
                <a:spcPct val="100000"/>
              </a:lnSpc>
              <a:defRPr sz="1400" b="0" cap="none" baseline="0">
                <a:solidFill>
                  <a:schemeClr val="accent6"/>
                </a:solidFill>
              </a:defRPr>
            </a:lvl1pPr>
          </a:lstStyle>
          <a:p>
            <a:pPr lvl="0"/>
            <a:r>
              <a:rPr lang="en-US"/>
              <a:t>Date</a:t>
            </a:r>
          </a:p>
        </p:txBody>
      </p:sp>
      <p:sp>
        <p:nvSpPr>
          <p:cNvPr id="4" name="Picture Placeholder 3"/>
          <p:cNvSpPr>
            <a:spLocks noGrp="1"/>
          </p:cNvSpPr>
          <p:nvPr>
            <p:ph type="pic" sz="quarter" idx="17"/>
          </p:nvPr>
        </p:nvSpPr>
        <p:spPr>
          <a:xfrm>
            <a:off x="0" y="0"/>
            <a:ext cx="12192000" cy="3886200"/>
          </a:xfrm>
        </p:spPr>
        <p:txBody>
          <a:bodyPr/>
          <a:lstStyle>
            <a:lvl1pPr algn="ctr">
              <a:defRPr sz="1400">
                <a:solidFill>
                  <a:schemeClr val="tx1"/>
                </a:solidFill>
              </a:defRPr>
            </a:lvl1pPr>
          </a:lstStyle>
          <a:p>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11" name="Picture 10">
            <a:extLst>
              <a:ext uri="{FF2B5EF4-FFF2-40B4-BE49-F238E27FC236}">
                <a16:creationId xmlns:a16="http://schemas.microsoft.com/office/drawing/2014/main" id="{74CC284B-AF0A-46FA-9A2E-CA0CBF2439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715523380"/>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Option 1 Application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12192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a:t>Presentation Title</a:t>
            </a:r>
          </a:p>
        </p:txBody>
      </p:sp>
      <p:sp>
        <p:nvSpPr>
          <p:cNvPr id="12" name="Text Placeholder 11"/>
          <p:cNvSpPr>
            <a:spLocks noGrp="1"/>
          </p:cNvSpPr>
          <p:nvPr>
            <p:ph type="body" sz="quarter" idx="15" hasCustomPrompt="1"/>
          </p:nvPr>
        </p:nvSpPr>
        <p:spPr>
          <a:xfrm>
            <a:off x="0" y="4645152"/>
            <a:ext cx="12192000" cy="457200"/>
          </a:xfrm>
        </p:spPr>
        <p:txBody>
          <a:bodyPr tIns="0" bIns="0" anchor="ctr"/>
          <a:lstStyle>
            <a:lvl1pPr>
              <a:lnSpc>
                <a:spcPct val="100000"/>
              </a:lnSpc>
              <a:defRPr sz="2000" cap="none" baseline="0">
                <a:solidFill>
                  <a:schemeClr val="accent6"/>
                </a:solidFill>
              </a:defRPr>
            </a:lvl1pPr>
            <a:lvl2pPr>
              <a:defRPr/>
            </a:lvl2pPr>
          </a:lstStyle>
          <a:p>
            <a:pPr lvl="0"/>
            <a:r>
              <a:rPr lang="en-US"/>
              <a:t>Subtitle</a:t>
            </a:r>
          </a:p>
        </p:txBody>
      </p:sp>
      <p:sp>
        <p:nvSpPr>
          <p:cNvPr id="14" name="Text Placeholder 13"/>
          <p:cNvSpPr>
            <a:spLocks noGrp="1"/>
          </p:cNvSpPr>
          <p:nvPr>
            <p:ph type="body" sz="quarter" idx="16" hasCustomPrompt="1"/>
          </p:nvPr>
        </p:nvSpPr>
        <p:spPr>
          <a:xfrm>
            <a:off x="0" y="5257800"/>
            <a:ext cx="12192000" cy="246888"/>
          </a:xfrm>
        </p:spPr>
        <p:txBody>
          <a:bodyPr tIns="0" bIns="0" anchor="ctr"/>
          <a:lstStyle>
            <a:lvl1pPr marL="237744">
              <a:lnSpc>
                <a:spcPct val="100000"/>
              </a:lnSpc>
              <a:defRPr sz="1400" b="0" cap="none" baseline="0">
                <a:solidFill>
                  <a:schemeClr val="accent6"/>
                </a:solidFill>
              </a:defRPr>
            </a:lvl1pPr>
          </a:lstStyle>
          <a:p>
            <a:pPr lvl="0"/>
            <a:r>
              <a:rPr lang="en-US"/>
              <a:t>Date</a:t>
            </a:r>
          </a:p>
        </p:txBody>
      </p:sp>
      <p:sp>
        <p:nvSpPr>
          <p:cNvPr id="4" name="Picture Placeholder 3"/>
          <p:cNvSpPr>
            <a:spLocks noGrp="1"/>
          </p:cNvSpPr>
          <p:nvPr>
            <p:ph type="pic" sz="quarter" idx="17"/>
          </p:nvPr>
        </p:nvSpPr>
        <p:spPr>
          <a:xfrm>
            <a:off x="0" y="0"/>
            <a:ext cx="12192000" cy="3886200"/>
          </a:xfrm>
        </p:spPr>
        <p:txBody>
          <a:bodyPr/>
          <a:lstStyle>
            <a:lvl1pPr algn="ctr">
              <a:defRPr sz="1400">
                <a:solidFill>
                  <a:schemeClr val="tx1"/>
                </a:solidFill>
              </a:defRPr>
            </a:lvl1pPr>
          </a:lstStyle>
          <a:p>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3886200"/>
          </a:xfrm>
          <a:prstGeom prst="rect">
            <a:avLst/>
          </a:prstGeom>
        </p:spPr>
      </p:pic>
      <p:pic>
        <p:nvPicPr>
          <p:cNvPr id="11" name="Picture 10">
            <a:extLst>
              <a:ext uri="{FF2B5EF4-FFF2-40B4-BE49-F238E27FC236}">
                <a16:creationId xmlns:a16="http://schemas.microsoft.com/office/drawing/2014/main" id="{B2627760-EDF6-4F2D-885C-B356F5C82A3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826210375"/>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Slide Option 2 Product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4349578"/>
            <a:ext cx="12192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a:t>Presentation Title</a:t>
            </a:r>
          </a:p>
        </p:txBody>
      </p:sp>
      <p:sp>
        <p:nvSpPr>
          <p:cNvPr id="12" name="Text Placeholder 11"/>
          <p:cNvSpPr>
            <a:spLocks noGrp="1"/>
          </p:cNvSpPr>
          <p:nvPr>
            <p:ph type="body" sz="quarter" idx="15" hasCustomPrompt="1"/>
          </p:nvPr>
        </p:nvSpPr>
        <p:spPr>
          <a:xfrm>
            <a:off x="0" y="5108530"/>
            <a:ext cx="12192000" cy="457200"/>
          </a:xfrm>
        </p:spPr>
        <p:txBody>
          <a:bodyPr tIns="0" bIns="0" anchor="ctr"/>
          <a:lstStyle>
            <a:lvl1pPr>
              <a:lnSpc>
                <a:spcPct val="100000"/>
              </a:lnSpc>
              <a:defRPr sz="2000" cap="none" baseline="0">
                <a:solidFill>
                  <a:schemeClr val="accent6"/>
                </a:solidFill>
              </a:defRPr>
            </a:lvl1pPr>
            <a:lvl2pPr>
              <a:defRPr/>
            </a:lvl2pPr>
          </a:lstStyle>
          <a:p>
            <a:pPr lvl="0"/>
            <a:r>
              <a:rPr lang="en-US"/>
              <a:t>Subtitle</a:t>
            </a:r>
          </a:p>
        </p:txBody>
      </p:sp>
      <p:sp>
        <p:nvSpPr>
          <p:cNvPr id="14" name="Text Placeholder 13"/>
          <p:cNvSpPr>
            <a:spLocks noGrp="1"/>
          </p:cNvSpPr>
          <p:nvPr>
            <p:ph type="body" sz="quarter" idx="16" hasCustomPrompt="1"/>
          </p:nvPr>
        </p:nvSpPr>
        <p:spPr>
          <a:xfrm>
            <a:off x="0" y="5721178"/>
            <a:ext cx="12192000" cy="246888"/>
          </a:xfrm>
        </p:spPr>
        <p:txBody>
          <a:bodyPr tIns="0" bIns="0" anchor="ctr"/>
          <a:lstStyle>
            <a:lvl1pPr marL="237744">
              <a:lnSpc>
                <a:spcPct val="100000"/>
              </a:lnSpc>
              <a:defRPr sz="1400" b="0" cap="none" baseline="0">
                <a:solidFill>
                  <a:schemeClr val="accent6"/>
                </a:solidFill>
              </a:defRPr>
            </a:lvl1pPr>
          </a:lstStyle>
          <a:p>
            <a:pPr lvl="0"/>
            <a:r>
              <a:rPr lang="en-US"/>
              <a:t>Date</a:t>
            </a:r>
          </a:p>
        </p:txBody>
      </p:sp>
      <p:sp>
        <p:nvSpPr>
          <p:cNvPr id="4" name="Picture Placeholder 3"/>
          <p:cNvSpPr>
            <a:spLocks noGrp="1"/>
          </p:cNvSpPr>
          <p:nvPr>
            <p:ph type="pic" sz="quarter" idx="17"/>
          </p:nvPr>
        </p:nvSpPr>
        <p:spPr>
          <a:xfrm>
            <a:off x="0" y="0"/>
            <a:ext cx="12192000" cy="3886200"/>
          </a:xfrm>
        </p:spPr>
        <p:txBody>
          <a:bodyPr/>
          <a:lstStyle>
            <a:lvl1pPr algn="ctr">
              <a:defRPr sz="1400">
                <a:solidFill>
                  <a:schemeClr val="tx1"/>
                </a:solidFill>
              </a:defRPr>
            </a:lvl1pPr>
          </a:lstStyle>
          <a:p>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5"/>
            <a:ext cx="12249665" cy="3679385"/>
          </a:xfrm>
          <a:prstGeom prst="rect">
            <a:avLst/>
          </a:prstGeom>
        </p:spPr>
      </p:pic>
      <p:pic>
        <p:nvPicPr>
          <p:cNvPr id="11" name="Picture 10">
            <a:extLst>
              <a:ext uri="{FF2B5EF4-FFF2-40B4-BE49-F238E27FC236}">
                <a16:creationId xmlns:a16="http://schemas.microsoft.com/office/drawing/2014/main" id="{C15DA9C0-1AA4-40FF-AC9B-308AF6A7CD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189619744"/>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09600" y="228600"/>
            <a:ext cx="10972800" cy="838200"/>
          </a:xfrm>
        </p:spPr>
        <p:txBody>
          <a:bodyPr tIns="0" bIns="0">
            <a:normAutofit/>
          </a:bodyPr>
          <a:lstStyle>
            <a:lvl1pPr>
              <a:lnSpc>
                <a:spcPct val="100000"/>
              </a:lnSpc>
              <a:defRPr sz="2800" cap="none" baseline="0">
                <a:solidFill>
                  <a:schemeClr val="bg1"/>
                </a:solidFill>
              </a:defRPr>
            </a:lvl1pPr>
          </a:lstStyle>
          <a:p>
            <a:endParaRPr lang="en-US"/>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sp>
        <p:nvSpPr>
          <p:cNvPr id="3" name="Text Placeholder 2"/>
          <p:cNvSpPr>
            <a:spLocks noGrp="1"/>
          </p:cNvSpPr>
          <p:nvPr>
            <p:ph type="body" sz="quarter" idx="24"/>
          </p:nvPr>
        </p:nvSpPr>
        <p:spPr>
          <a:xfrm>
            <a:off x="609600" y="1298448"/>
            <a:ext cx="9753600" cy="5029200"/>
          </a:xfrm>
        </p:spPr>
        <p:txBody>
          <a:bodyPr anchor="t"/>
          <a:lstStyle>
            <a:lvl1pPr marL="174625" indent="-174625">
              <a:lnSpc>
                <a:spcPts val="2600"/>
              </a:lnSpc>
              <a:spcBef>
                <a:spcPts val="1800"/>
              </a:spcBef>
              <a:spcAft>
                <a:spcPts val="600"/>
              </a:spcAft>
              <a:buFont typeface="Arial" panose="020B0604020202020204" pitchFamily="34" charset="0"/>
              <a:buChar char="•"/>
              <a:defRPr sz="2100" b="0" cap="none" baseline="0"/>
            </a:lvl1pPr>
            <a:lvl2pPr marL="685800" indent="-228600">
              <a:lnSpc>
                <a:spcPts val="2600"/>
              </a:lnSpc>
              <a:spcBef>
                <a:spcPts val="0"/>
              </a:spcBef>
              <a:spcAft>
                <a:spcPts val="600"/>
              </a:spcAft>
              <a:buFont typeface="Arial" panose="020B0604020202020204" pitchFamily="34" charset="0"/>
              <a:buChar char="−"/>
              <a:defRPr sz="2100" b="0" cap="none" baseline="0"/>
            </a:lvl2pPr>
            <a:lvl3pPr marL="1143000" indent="-228600">
              <a:lnSpc>
                <a:spcPts val="2600"/>
              </a:lnSpc>
              <a:spcBef>
                <a:spcPts val="0"/>
              </a:spcBef>
              <a:spcAft>
                <a:spcPts val="600"/>
              </a:spcAft>
              <a:buFont typeface="Arial" panose="020B0604020202020204" pitchFamily="34" charset="0"/>
              <a:buChar char="−"/>
              <a:defRPr sz="2100" b="0" cap="none" baseline="0"/>
            </a:lvl3pPr>
            <a:lvl4pPr marL="1143000" indent="-228600">
              <a:lnSpc>
                <a:spcPts val="2600"/>
              </a:lnSpc>
              <a:spcBef>
                <a:spcPts val="0"/>
              </a:spcBef>
              <a:spcAft>
                <a:spcPts val="600"/>
              </a:spcAft>
              <a:buFont typeface="Arial" panose="020B0604020202020204" pitchFamily="34" charset="0"/>
              <a:buChar char="−"/>
              <a:defRPr sz="2100" b="0" cap="none" baseline="0"/>
            </a:lvl4pPr>
            <a:lvl5pPr marL="1143000" indent="-228600">
              <a:lnSpc>
                <a:spcPts val="2600"/>
              </a:lnSpc>
              <a:spcBef>
                <a:spcPts val="0"/>
              </a:spcBef>
              <a:spcAft>
                <a:spcPts val="600"/>
              </a:spcAft>
              <a:buFont typeface="Arial" panose="020B0604020202020204" pitchFamily="34" charset="0"/>
              <a:buChar char="−"/>
              <a:defRPr sz="2100" b="0" cap="none"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8CE4A3B-335C-426E-9D2E-81A42E24C8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4152143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eaker Maro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7" name="Picture 6">
            <a:extLst>
              <a:ext uri="{FF2B5EF4-FFF2-40B4-BE49-F238E27FC236}">
                <a16:creationId xmlns:a16="http://schemas.microsoft.com/office/drawing/2014/main" id="{B7D8DEF5-ADFB-4255-8BEC-0E26D6D643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439403086"/>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reak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7" name="Picture 6">
            <a:extLst>
              <a:ext uri="{FF2B5EF4-FFF2-40B4-BE49-F238E27FC236}">
                <a16:creationId xmlns:a16="http://schemas.microsoft.com/office/drawing/2014/main" id="{382D9AD9-51FE-4F27-9D4F-E97571E74F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23194152"/>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Blue w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711200" y="1828800"/>
            <a:ext cx="11021568" cy="2962656"/>
          </a:xfrm>
          <a:noFill/>
        </p:spPr>
        <p:txBody>
          <a:bodyPr>
            <a:noAutofit/>
          </a:bodyPr>
          <a:lstStyle>
            <a:lvl1pPr>
              <a:lnSpc>
                <a:spcPct val="150000"/>
              </a:lnSpc>
              <a:defRPr cap="none" baseline="0"/>
            </a:lvl1pPr>
            <a:lvl2pPr marL="571500" indent="-342900">
              <a:lnSpc>
                <a:spcPct val="150000"/>
              </a:lnSpc>
              <a:buFont typeface="Arial" panose="020B0604020202020204" pitchFamily="34" charset="0"/>
              <a:buChar char="•"/>
              <a:defRPr cap="none" baseline="0"/>
            </a:lvl2pPr>
            <a:lvl3pPr>
              <a:defRPr cap="none" baseline="0"/>
            </a:lvl3pPr>
          </a:lstStyle>
          <a:p>
            <a:pPr lvl="0"/>
            <a:r>
              <a:rPr lang="en-US"/>
              <a:t>First Level Title/Breaker</a:t>
            </a:r>
          </a:p>
          <a:p>
            <a:pPr lvl="1"/>
            <a:r>
              <a:rPr lang="en-US"/>
              <a:t>Bullets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7" name="Picture 6">
            <a:extLst>
              <a:ext uri="{FF2B5EF4-FFF2-40B4-BE49-F238E27FC236}">
                <a16:creationId xmlns:a16="http://schemas.microsoft.com/office/drawing/2014/main" id="{99F71526-103C-47C5-A262-6EABB5B4D7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13437308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1 Image, Callout-Opt 3">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8128002" y="3886201"/>
            <a:ext cx="4063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5"/>
          <p:cNvSpPr>
            <a:spLocks noGrp="1"/>
          </p:cNvSpPr>
          <p:nvPr>
            <p:ph type="body" sz="quarter" idx="13"/>
          </p:nvPr>
        </p:nvSpPr>
        <p:spPr>
          <a:xfrm>
            <a:off x="8432800" y="4177099"/>
            <a:ext cx="34544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1 Image, Callout-Opt 3</a:t>
            </a:r>
          </a:p>
        </p:txBody>
      </p:sp>
      <p:sp>
        <p:nvSpPr>
          <p:cNvPr id="3" name="Content Placeholder 2"/>
          <p:cNvSpPr>
            <a:spLocks noGrp="1"/>
          </p:cNvSpPr>
          <p:nvPr>
            <p:ph idx="1"/>
          </p:nvPr>
        </p:nvSpPr>
        <p:spPr>
          <a:xfrm>
            <a:off x="609600" y="1295400"/>
            <a:ext cx="97536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9" name="Picture Placeholder 4"/>
          <p:cNvSpPr>
            <a:spLocks noGrp="1"/>
          </p:cNvSpPr>
          <p:nvPr>
            <p:ph type="pic" sz="quarter" idx="14"/>
          </p:nvPr>
        </p:nvSpPr>
        <p:spPr>
          <a:xfrm>
            <a:off x="0" y="3886200"/>
            <a:ext cx="8149997" cy="2105798"/>
          </a:xfrm>
          <a:solidFill>
            <a:schemeClr val="bg1"/>
          </a:solidFill>
        </p:spPr>
        <p:txBody>
          <a:bodyPr anchor="ctr"/>
          <a:lstStyle>
            <a:lvl1pPr algn="ctr">
              <a:defRPr sz="1400"/>
            </a:lvl1pPr>
          </a:lstStyle>
          <a:p>
            <a:r>
              <a:rPr lang="en-US"/>
              <a:t>Click icon to add picture</a:t>
            </a:r>
          </a:p>
        </p:txBody>
      </p:sp>
      <p:pic>
        <p:nvPicPr>
          <p:cNvPr id="13" name="Picture 12">
            <a:extLst>
              <a:ext uri="{FF2B5EF4-FFF2-40B4-BE49-F238E27FC236}">
                <a16:creationId xmlns:a16="http://schemas.microsoft.com/office/drawing/2014/main" id="{C1746248-CA33-4A9C-BDFB-DE2B5B77B2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382698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reaker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9" name="Picture 8">
            <a:extLst>
              <a:ext uri="{FF2B5EF4-FFF2-40B4-BE49-F238E27FC236}">
                <a16:creationId xmlns:a16="http://schemas.microsoft.com/office/drawing/2014/main" id="{509D8F85-E687-45A1-B2D0-4139581910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3158626383"/>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63856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3" hasCustomPrompt="1"/>
          </p:nvPr>
        </p:nvSpPr>
        <p:spPr>
          <a:xfrm>
            <a:off x="711200" y="1828800"/>
            <a:ext cx="11021568"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a:t>First Level Title/Breaker</a:t>
            </a:r>
          </a:p>
          <a:p>
            <a:pPr lvl="1"/>
            <a:r>
              <a:rPr lang="en-US"/>
              <a:t>Second Level title/Breaker</a:t>
            </a:r>
          </a:p>
          <a:p>
            <a:pPr lvl="1"/>
            <a:endParaRPr lang="en-US"/>
          </a:p>
          <a:p>
            <a:pPr lvl="2"/>
            <a:r>
              <a:rPr lang="en-US"/>
              <a:t>Third level Title/breaker</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6768" y="6116401"/>
            <a:ext cx="1394366" cy="327717"/>
          </a:xfrm>
          <a:prstGeom prst="rect">
            <a:avLst/>
          </a:prstGeom>
        </p:spPr>
      </p:pic>
    </p:spTree>
    <p:extLst>
      <p:ext uri="{BB962C8B-B14F-4D97-AF65-F5344CB8AC3E}">
        <p14:creationId xmlns:p14="http://schemas.microsoft.com/office/powerpoint/2010/main" val="1891338373"/>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fidential - External">
    <p:bg>
      <p:bgPr>
        <a:pattFill prst="smGrid">
          <a:fgClr>
            <a:schemeClr val="accent6"/>
          </a:fgClr>
          <a:bgClr>
            <a:schemeClr val="bg1"/>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12192000" cy="6858000"/>
          </a:xfrm>
          <a:prstGeom prst="rect">
            <a:avLst/>
          </a:prstGeom>
          <a:solidFill>
            <a:schemeClr val="accent6">
              <a:alpha val="71000"/>
            </a:schemeClr>
          </a:solidFill>
          <a:ln>
            <a:noFill/>
          </a:ln>
        </p:spPr>
        <p:txBody>
          <a:bodyPr wrap="none" anchor="ctr"/>
          <a:lstStyle/>
          <a:p>
            <a:endParaRPr lang="de-DE" sz="1800"/>
          </a:p>
        </p:txBody>
      </p:sp>
      <p:sp>
        <p:nvSpPr>
          <p:cNvPr id="9" name="Text Placeholder 2"/>
          <p:cNvSpPr>
            <a:spLocks noGrp="1"/>
          </p:cNvSpPr>
          <p:nvPr>
            <p:ph type="body" sz="quarter" idx="13"/>
          </p:nvPr>
        </p:nvSpPr>
        <p:spPr>
          <a:xfrm>
            <a:off x="711200" y="2637908"/>
            <a:ext cx="11021568" cy="486292"/>
          </a:xfrm>
        </p:spPr>
        <p:txBody>
          <a:bodyPr anchor="t"/>
          <a:lstStyle/>
          <a:p>
            <a:r>
              <a:rPr lang="en-US"/>
              <a:t>CONFIDENTIAL</a:t>
            </a:r>
          </a:p>
        </p:txBody>
      </p:sp>
      <p:sp>
        <p:nvSpPr>
          <p:cNvPr id="10" name="TextBox 9"/>
          <p:cNvSpPr txBox="1"/>
          <p:nvPr userDrawn="1"/>
        </p:nvSpPr>
        <p:spPr>
          <a:xfrm>
            <a:off x="1036320" y="3157729"/>
            <a:ext cx="100380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The following pages contain proprietary information intended only for use by you </a:t>
            </a:r>
            <a:b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and your company. It is not intended for external publication or disclosure.</a:t>
            </a:r>
          </a:p>
        </p:txBody>
      </p:sp>
      <p:sp>
        <p:nvSpPr>
          <p:cNvPr id="11" name="Rectangle 10"/>
          <p:cNvSpPr>
            <a:spLocks noChangeArrowheads="1"/>
          </p:cNvSpPr>
          <p:nvPr userDrawn="1"/>
        </p:nvSpPr>
        <p:spPr bwMode="gray">
          <a:xfrm>
            <a:off x="1036320" y="3871555"/>
            <a:ext cx="95300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a:solidFill>
                <a:schemeClr val="bg1"/>
              </a:solidFill>
            </a:endParaRPr>
          </a:p>
          <a:p>
            <a:pPr algn="l">
              <a:tabLst>
                <a:tab pos="2974975" algn="l"/>
              </a:tabLst>
            </a:pPr>
            <a:r>
              <a:rPr lang="en-US" sz="800">
                <a:solidFill>
                  <a:schemeClr val="bg1"/>
                </a:solidFill>
              </a:rPr>
              <a:t>Moog Proprietary and Confidential Information</a:t>
            </a:r>
          </a:p>
          <a:p>
            <a:pPr algn="l">
              <a:tabLst>
                <a:tab pos="2974975" algn="l"/>
              </a:tabLst>
            </a:pPr>
            <a:r>
              <a:rPr lang="en-US" sz="800">
                <a:solidFill>
                  <a:schemeClr val="bg1"/>
                </a:solidFill>
              </a:rPr>
              <a:t>This technical Data/Drawing/Document contains information that is proprietary to, and is the express property of Moog Inc., </a:t>
            </a:r>
            <a:br>
              <a:rPr lang="en-US" sz="800">
                <a:solidFill>
                  <a:schemeClr val="bg1"/>
                </a:solidFill>
              </a:rPr>
            </a:br>
            <a:r>
              <a:rPr lang="en-US" sz="80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a:solidFill>
                <a:schemeClr val="bg1"/>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sp>
        <p:nvSpPr>
          <p:cNvPr id="16" name="TextBox 15"/>
          <p:cNvSpPr txBox="1"/>
          <p:nvPr userDrawn="1"/>
        </p:nvSpPr>
        <p:spPr>
          <a:xfrm>
            <a:off x="1174496" y="6327591"/>
            <a:ext cx="857504"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a:solidFill>
                  <a:schemeClr val="bg1"/>
                </a:solidFill>
              </a:rPr>
              <a:t>©Moog 2021</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199" y="6116401"/>
            <a:ext cx="1517935" cy="327717"/>
          </a:xfrm>
          <a:prstGeom prst="rect">
            <a:avLst/>
          </a:prstGeom>
        </p:spPr>
      </p:pic>
    </p:spTree>
    <p:extLst>
      <p:ext uri="{BB962C8B-B14F-4D97-AF65-F5344CB8AC3E}">
        <p14:creationId xmlns:p14="http://schemas.microsoft.com/office/powerpoint/2010/main" val="4290492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fidential - Internal">
    <p:bg>
      <p:bgPr>
        <a:pattFill prst="smGrid">
          <a:fgClr>
            <a:schemeClr val="accent6"/>
          </a:fgClr>
          <a:bgClr>
            <a:schemeClr val="bg1"/>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12192000" cy="6858000"/>
          </a:xfrm>
          <a:prstGeom prst="rect">
            <a:avLst/>
          </a:prstGeom>
          <a:solidFill>
            <a:schemeClr val="accent6">
              <a:alpha val="71000"/>
            </a:schemeClr>
          </a:solidFill>
          <a:ln>
            <a:noFill/>
          </a:ln>
        </p:spPr>
        <p:txBody>
          <a:bodyPr wrap="none" anchor="ctr"/>
          <a:lstStyle/>
          <a:p>
            <a:endParaRPr lang="de-DE" sz="1800"/>
          </a:p>
        </p:txBody>
      </p:sp>
      <p:sp>
        <p:nvSpPr>
          <p:cNvPr id="9" name="Text Placeholder 2"/>
          <p:cNvSpPr>
            <a:spLocks noGrp="1"/>
          </p:cNvSpPr>
          <p:nvPr>
            <p:ph type="body" sz="quarter" idx="13"/>
          </p:nvPr>
        </p:nvSpPr>
        <p:spPr>
          <a:xfrm>
            <a:off x="711200" y="2637908"/>
            <a:ext cx="11021568" cy="486292"/>
          </a:xfrm>
        </p:spPr>
        <p:txBody>
          <a:bodyPr anchor="t"/>
          <a:lstStyle/>
          <a:p>
            <a:r>
              <a:rPr lang="en-US"/>
              <a:t>CONFIDENTIAL</a:t>
            </a:r>
          </a:p>
        </p:txBody>
      </p:sp>
      <p:sp>
        <p:nvSpPr>
          <p:cNvPr id="10" name="TextBox 9"/>
          <p:cNvSpPr txBox="1"/>
          <p:nvPr userDrawn="1"/>
        </p:nvSpPr>
        <p:spPr>
          <a:xfrm>
            <a:off x="1036320" y="3157729"/>
            <a:ext cx="100380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charset="0"/>
                <a:ea typeface="ＭＳ Ｐゴシック" pitchFamily="-110" charset="-128"/>
                <a:cs typeface="+mn-cs"/>
              </a:rPr>
              <a:t>Internal </a:t>
            </a: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The following pages contain proprietary information and are not intended for </a:t>
            </a:r>
            <a:b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external publication or disclosure.</a:t>
            </a:r>
          </a:p>
        </p:txBody>
      </p:sp>
      <p:sp>
        <p:nvSpPr>
          <p:cNvPr id="11" name="Rectangle 10"/>
          <p:cNvSpPr>
            <a:spLocks noChangeArrowheads="1"/>
          </p:cNvSpPr>
          <p:nvPr userDrawn="1"/>
        </p:nvSpPr>
        <p:spPr bwMode="gray">
          <a:xfrm>
            <a:off x="1036320" y="3871555"/>
            <a:ext cx="95300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a:solidFill>
                <a:schemeClr val="bg1"/>
              </a:solidFill>
            </a:endParaRPr>
          </a:p>
          <a:p>
            <a:pPr algn="l">
              <a:tabLst>
                <a:tab pos="2974975" algn="l"/>
              </a:tabLst>
            </a:pPr>
            <a:r>
              <a:rPr lang="en-US" sz="800">
                <a:solidFill>
                  <a:schemeClr val="bg1"/>
                </a:solidFill>
              </a:rPr>
              <a:t>Moog Proprietary and Confidential Information</a:t>
            </a:r>
          </a:p>
          <a:p>
            <a:pPr algn="l">
              <a:tabLst>
                <a:tab pos="2974975" algn="l"/>
              </a:tabLst>
            </a:pPr>
            <a:r>
              <a:rPr lang="en-US" sz="800">
                <a:solidFill>
                  <a:schemeClr val="bg1"/>
                </a:solidFill>
              </a:rPr>
              <a:t>This technical Data/Drawing/Document contains information that is proprietary to, and is the express property of Moog Inc., </a:t>
            </a:r>
            <a:br>
              <a:rPr lang="en-US" sz="800">
                <a:solidFill>
                  <a:schemeClr val="bg1"/>
                </a:solidFill>
              </a:rPr>
            </a:br>
            <a:r>
              <a:rPr lang="en-US" sz="80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a:solidFill>
                <a:schemeClr val="bg1"/>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sp>
        <p:nvSpPr>
          <p:cNvPr id="13" name="TextBox 12"/>
          <p:cNvSpPr txBox="1"/>
          <p:nvPr userDrawn="1"/>
        </p:nvSpPr>
        <p:spPr>
          <a:xfrm>
            <a:off x="1174496" y="6327591"/>
            <a:ext cx="857504"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a:solidFill>
                  <a:schemeClr val="bg1"/>
                </a:solidFill>
              </a:rPr>
              <a:t>©Moog 2018</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199" y="6116401"/>
            <a:ext cx="1517935" cy="327717"/>
          </a:xfrm>
          <a:prstGeom prst="rect">
            <a:avLst/>
          </a:prstGeom>
        </p:spPr>
      </p:pic>
    </p:spTree>
    <p:extLst>
      <p:ext uri="{BB962C8B-B14F-4D97-AF65-F5344CB8AC3E}">
        <p14:creationId xmlns:p14="http://schemas.microsoft.com/office/powerpoint/2010/main" val="4221325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pattFill prst="smGrid">
          <a:fgClr>
            <a:schemeClr val="bg1"/>
          </a:fgClr>
          <a:bgClr>
            <a:schemeClr val="tx2"/>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12192000" cy="6858000"/>
          </a:xfrm>
          <a:prstGeom prst="rect">
            <a:avLst/>
          </a:prstGeom>
          <a:solidFill>
            <a:schemeClr val="tx2">
              <a:alpha val="88000"/>
            </a:schemeClr>
          </a:solidFill>
          <a:ln>
            <a:noFill/>
          </a:ln>
        </p:spPr>
        <p:txBody>
          <a:bodyPr wrap="none" anchor="ctr"/>
          <a:lstStyle/>
          <a:p>
            <a:endParaRPr lang="de-DE" sz="1800"/>
          </a:p>
        </p:txBody>
      </p:sp>
      <p:sp>
        <p:nvSpPr>
          <p:cNvPr id="10" name="TextBox 9"/>
          <p:cNvSpPr txBox="1"/>
          <p:nvPr userDrawn="1"/>
        </p:nvSpPr>
        <p:spPr>
          <a:xfrm>
            <a:off x="1036320" y="3157729"/>
            <a:ext cx="1003808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Arial" charset="0"/>
                <a:ea typeface="ＭＳ Ｐゴシック" pitchFamily="-110" charset="-128"/>
                <a:cs typeface="+mn-cs"/>
              </a:rPr>
              <a:t>For more information, please contact: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sp>
        <p:nvSpPr>
          <p:cNvPr id="3" name="Text Placeholder 2"/>
          <p:cNvSpPr>
            <a:spLocks noGrp="1"/>
          </p:cNvSpPr>
          <p:nvPr>
            <p:ph type="body" sz="quarter" idx="14"/>
          </p:nvPr>
        </p:nvSpPr>
        <p:spPr>
          <a:xfrm>
            <a:off x="711200" y="3505200"/>
            <a:ext cx="10972800" cy="838200"/>
          </a:xfrm>
        </p:spPr>
        <p:txBody>
          <a:bodyPr anchor="t"/>
          <a:lstStyle>
            <a:lvl1pPr marL="246888">
              <a:lnSpc>
                <a:spcPts val="1800"/>
              </a:lnSpc>
              <a:spcAft>
                <a:spcPts val="300"/>
              </a:spcAft>
              <a:defRPr sz="1400" b="0" cap="none" baseline="0"/>
            </a:lvl1pPr>
          </a:lstStyle>
          <a:p>
            <a:pPr lvl="0"/>
            <a:endParaRPr lang="en-US"/>
          </a:p>
        </p:txBody>
      </p:sp>
      <p:sp>
        <p:nvSpPr>
          <p:cNvPr id="12" name="TextBox 11"/>
          <p:cNvSpPr txBox="1"/>
          <p:nvPr userDrawn="1"/>
        </p:nvSpPr>
        <p:spPr>
          <a:xfrm>
            <a:off x="711200" y="2544608"/>
            <a:ext cx="10972800" cy="646331"/>
          </a:xfrm>
          <a:prstGeom prst="rect">
            <a:avLst/>
          </a:prstGeom>
          <a:noFill/>
        </p:spPr>
        <p:txBody>
          <a:bodyPr wrap="square" rtlCol="0">
            <a:spAutoFit/>
          </a:bodyPr>
          <a:lstStyle/>
          <a:p>
            <a:pPr marL="228600"/>
            <a:r>
              <a:rPr lang="en-US" sz="3600" b="1" cap="all" baseline="0">
                <a:solidFill>
                  <a:schemeClr val="bg1"/>
                </a:solidFill>
              </a:rPr>
              <a:t>Thank You</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199" y="6116401"/>
            <a:ext cx="1517935" cy="327717"/>
          </a:xfrm>
          <a:prstGeom prst="rect">
            <a:avLst/>
          </a:prstGeom>
        </p:spPr>
      </p:pic>
    </p:spTree>
    <p:extLst>
      <p:ext uri="{BB962C8B-B14F-4D97-AF65-F5344CB8AC3E}">
        <p14:creationId xmlns:p14="http://schemas.microsoft.com/office/powerpoint/2010/main" val="1400930255"/>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 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38544"/>
            <a:ext cx="12192000" cy="228600"/>
          </a:xfrm>
          <a:prstGeom prst="rect">
            <a:avLst/>
          </a:prstGeom>
        </p:spPr>
      </p:pic>
      <p:sp>
        <p:nvSpPr>
          <p:cNvPr id="4" name="Picture Placeholder 13"/>
          <p:cNvSpPr>
            <a:spLocks noGrp="1"/>
          </p:cNvSpPr>
          <p:nvPr>
            <p:ph type="pic" sz="quarter" idx="39"/>
          </p:nvPr>
        </p:nvSpPr>
        <p:spPr>
          <a:xfrm>
            <a:off x="7410468"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5" name="Picture Placeholder 13"/>
          <p:cNvSpPr>
            <a:spLocks noGrp="1"/>
          </p:cNvSpPr>
          <p:nvPr>
            <p:ph type="pic" sz="quarter" idx="40"/>
          </p:nvPr>
        </p:nvSpPr>
        <p:spPr>
          <a:xfrm>
            <a:off x="499909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6" name="Picture Placeholder 13"/>
          <p:cNvSpPr>
            <a:spLocks noGrp="1"/>
          </p:cNvSpPr>
          <p:nvPr>
            <p:ph type="pic" sz="quarter" idx="41"/>
          </p:nvPr>
        </p:nvSpPr>
        <p:spPr>
          <a:xfrm>
            <a:off x="2587727"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7" name="Picture Placeholder 13"/>
          <p:cNvSpPr>
            <a:spLocks noGrp="1"/>
          </p:cNvSpPr>
          <p:nvPr>
            <p:ph type="pic" sz="quarter" idx="42"/>
          </p:nvPr>
        </p:nvSpPr>
        <p:spPr>
          <a:xfrm>
            <a:off x="176356"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8" name="Text Placeholder 89"/>
          <p:cNvSpPr>
            <a:spLocks noGrp="1"/>
          </p:cNvSpPr>
          <p:nvPr>
            <p:ph type="body" sz="quarter" idx="43"/>
          </p:nvPr>
        </p:nvSpPr>
        <p:spPr>
          <a:xfrm>
            <a:off x="257677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9"/>
          <p:cNvSpPr>
            <a:spLocks noGrp="1"/>
          </p:cNvSpPr>
          <p:nvPr>
            <p:ph type="body" sz="quarter" idx="44"/>
          </p:nvPr>
        </p:nvSpPr>
        <p:spPr>
          <a:xfrm>
            <a:off x="497719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89"/>
          <p:cNvSpPr>
            <a:spLocks noGrp="1"/>
          </p:cNvSpPr>
          <p:nvPr>
            <p:ph type="body" sz="quarter" idx="45"/>
          </p:nvPr>
        </p:nvSpPr>
        <p:spPr>
          <a:xfrm>
            <a:off x="737761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1" name="Text Placeholder 89"/>
          <p:cNvSpPr>
            <a:spLocks noGrp="1"/>
          </p:cNvSpPr>
          <p:nvPr>
            <p:ph type="body" sz="quarter" idx="46"/>
          </p:nvPr>
        </p:nvSpPr>
        <p:spPr>
          <a:xfrm>
            <a:off x="176356" y="5774690"/>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2" name="Rectangle 11"/>
          <p:cNvSpPr/>
          <p:nvPr userDrawn="1"/>
        </p:nvSpPr>
        <p:spPr>
          <a:xfrm>
            <a:off x="0" y="2743200"/>
            <a:ext cx="12192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78"/>
          <p:cNvSpPr>
            <a:spLocks noGrp="1"/>
          </p:cNvSpPr>
          <p:nvPr>
            <p:ph type="body" sz="quarter" idx="22"/>
          </p:nvPr>
        </p:nvSpPr>
        <p:spPr>
          <a:xfrm>
            <a:off x="0" y="2743201"/>
            <a:ext cx="12192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4" name="Right Arrow 13">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sp>
        <p:nvSpPr>
          <p:cNvPr id="15" name="TextBox 14"/>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6" name="Picture Placeholder 13"/>
          <p:cNvSpPr>
            <a:spLocks noGrp="1"/>
          </p:cNvSpPr>
          <p:nvPr>
            <p:ph type="pic" sz="quarter" idx="47"/>
          </p:nvPr>
        </p:nvSpPr>
        <p:spPr>
          <a:xfrm>
            <a:off x="9821840" y="3999319"/>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7" name="Text Placeholder 89"/>
          <p:cNvSpPr>
            <a:spLocks noGrp="1"/>
          </p:cNvSpPr>
          <p:nvPr>
            <p:ph type="body" sz="quarter" idx="48"/>
          </p:nvPr>
        </p:nvSpPr>
        <p:spPr>
          <a:xfrm>
            <a:off x="9778036" y="5771821"/>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Text Placeholder 89"/>
          <p:cNvSpPr>
            <a:spLocks noGrp="1"/>
          </p:cNvSpPr>
          <p:nvPr>
            <p:ph type="body" sz="quarter" idx="50"/>
          </p:nvPr>
        </p:nvSpPr>
        <p:spPr>
          <a:xfrm>
            <a:off x="176356" y="3643494"/>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19" name="Picture Placeholder 13"/>
          <p:cNvSpPr>
            <a:spLocks noGrp="1"/>
          </p:cNvSpPr>
          <p:nvPr>
            <p:ph type="pic" sz="quarter" idx="51"/>
          </p:nvPr>
        </p:nvSpPr>
        <p:spPr>
          <a:xfrm>
            <a:off x="7410468"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20" name="Picture Placeholder 13"/>
          <p:cNvSpPr>
            <a:spLocks noGrp="1"/>
          </p:cNvSpPr>
          <p:nvPr>
            <p:ph type="pic" sz="quarter" idx="52"/>
          </p:nvPr>
        </p:nvSpPr>
        <p:spPr>
          <a:xfrm>
            <a:off x="4999097"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21" name="Picture Placeholder 13"/>
          <p:cNvSpPr>
            <a:spLocks noGrp="1"/>
          </p:cNvSpPr>
          <p:nvPr>
            <p:ph type="pic" sz="quarter" idx="53"/>
          </p:nvPr>
        </p:nvSpPr>
        <p:spPr>
          <a:xfrm>
            <a:off x="2587727"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22" name="Picture Placeholder 13"/>
          <p:cNvSpPr>
            <a:spLocks noGrp="1"/>
          </p:cNvSpPr>
          <p:nvPr>
            <p:ph type="pic" sz="quarter" idx="54"/>
          </p:nvPr>
        </p:nvSpPr>
        <p:spPr>
          <a:xfrm>
            <a:off x="176356"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23" name="Text Placeholder 89"/>
          <p:cNvSpPr>
            <a:spLocks noGrp="1"/>
          </p:cNvSpPr>
          <p:nvPr>
            <p:ph type="body" sz="quarter" idx="55"/>
          </p:nvPr>
        </p:nvSpPr>
        <p:spPr>
          <a:xfrm>
            <a:off x="257677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89"/>
          <p:cNvSpPr>
            <a:spLocks noGrp="1"/>
          </p:cNvSpPr>
          <p:nvPr>
            <p:ph type="body" sz="quarter" idx="56"/>
          </p:nvPr>
        </p:nvSpPr>
        <p:spPr>
          <a:xfrm>
            <a:off x="497719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5" name="Text Placeholder 89"/>
          <p:cNvSpPr>
            <a:spLocks noGrp="1"/>
          </p:cNvSpPr>
          <p:nvPr>
            <p:ph type="body" sz="quarter" idx="57"/>
          </p:nvPr>
        </p:nvSpPr>
        <p:spPr>
          <a:xfrm>
            <a:off x="737761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6" name="Text Placeholder 89"/>
          <p:cNvSpPr>
            <a:spLocks noGrp="1"/>
          </p:cNvSpPr>
          <p:nvPr>
            <p:ph type="body" sz="quarter" idx="58"/>
          </p:nvPr>
        </p:nvSpPr>
        <p:spPr>
          <a:xfrm>
            <a:off x="176356" y="2216208"/>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7" name="Picture Placeholder 13"/>
          <p:cNvSpPr>
            <a:spLocks noGrp="1"/>
          </p:cNvSpPr>
          <p:nvPr>
            <p:ph type="pic" sz="quarter" idx="59"/>
          </p:nvPr>
        </p:nvSpPr>
        <p:spPr>
          <a:xfrm>
            <a:off x="9821840" y="440837"/>
            <a:ext cx="219456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28" name="Text Placeholder 89"/>
          <p:cNvSpPr>
            <a:spLocks noGrp="1"/>
          </p:cNvSpPr>
          <p:nvPr>
            <p:ph type="body" sz="quarter" idx="60"/>
          </p:nvPr>
        </p:nvSpPr>
        <p:spPr>
          <a:xfrm>
            <a:off x="9778036" y="2213339"/>
            <a:ext cx="231648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9" name="Text Placeholder 89"/>
          <p:cNvSpPr>
            <a:spLocks noGrp="1"/>
          </p:cNvSpPr>
          <p:nvPr>
            <p:ph type="body" sz="quarter" idx="61"/>
          </p:nvPr>
        </p:nvSpPr>
        <p:spPr>
          <a:xfrm>
            <a:off x="176356" y="85012"/>
            <a:ext cx="2540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pic>
        <p:nvPicPr>
          <p:cNvPr id="31" name="Picture 30">
            <a:extLst>
              <a:ext uri="{FF2B5EF4-FFF2-40B4-BE49-F238E27FC236}">
                <a16:creationId xmlns:a16="http://schemas.microsoft.com/office/drawing/2014/main" id="{A4279C21-CD81-4AB6-8A78-947975105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270317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 2 Image, Call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8128002" y="3886201"/>
            <a:ext cx="4063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5"/>
          <p:cNvSpPr>
            <a:spLocks noGrp="1"/>
          </p:cNvSpPr>
          <p:nvPr>
            <p:ph type="body" sz="quarter" idx="13"/>
          </p:nvPr>
        </p:nvSpPr>
        <p:spPr>
          <a:xfrm>
            <a:off x="8432800" y="4177099"/>
            <a:ext cx="34544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0" y="3886200"/>
            <a:ext cx="4085997" cy="2105798"/>
          </a:xfrm>
          <a:solidFill>
            <a:schemeClr val="bg1"/>
          </a:solidFill>
        </p:spPr>
        <p:txBody>
          <a:bodyPr anchor="ctr"/>
          <a:lstStyle>
            <a:lvl1pPr algn="ctr">
              <a:defRPr sz="1400"/>
            </a:lvl1pPr>
          </a:lstStyle>
          <a:p>
            <a:r>
              <a:rPr lang="en-US"/>
              <a:t>Click icon to add picture</a:t>
            </a:r>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2 Image, Callout</a:t>
            </a:r>
          </a:p>
        </p:txBody>
      </p:sp>
      <p:sp>
        <p:nvSpPr>
          <p:cNvPr id="3" name="Content Placeholder 2"/>
          <p:cNvSpPr>
            <a:spLocks noGrp="1"/>
          </p:cNvSpPr>
          <p:nvPr>
            <p:ph idx="1"/>
          </p:nvPr>
        </p:nvSpPr>
        <p:spPr>
          <a:xfrm>
            <a:off x="609600" y="1295400"/>
            <a:ext cx="97536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9" name="Picture Placeholder 4"/>
          <p:cNvSpPr>
            <a:spLocks noGrp="1"/>
          </p:cNvSpPr>
          <p:nvPr>
            <p:ph type="pic" sz="quarter" idx="14"/>
          </p:nvPr>
        </p:nvSpPr>
        <p:spPr>
          <a:xfrm>
            <a:off x="4085997" y="3886200"/>
            <a:ext cx="4064000" cy="2105798"/>
          </a:xfrm>
          <a:solidFill>
            <a:schemeClr val="bg1"/>
          </a:solidFill>
        </p:spPr>
        <p:txBody>
          <a:bodyPr anchor="ctr"/>
          <a:lstStyle>
            <a:lvl1pPr algn="ctr">
              <a:defRPr sz="1400"/>
            </a:lvl1pPr>
          </a:lstStyle>
          <a:p>
            <a:r>
              <a:rPr lang="en-US"/>
              <a:t>Click icon to add picture</a:t>
            </a:r>
          </a:p>
        </p:txBody>
      </p:sp>
      <p:pic>
        <p:nvPicPr>
          <p:cNvPr id="13" name="Picture 12">
            <a:extLst>
              <a:ext uri="{FF2B5EF4-FFF2-40B4-BE49-F238E27FC236}">
                <a16:creationId xmlns:a16="http://schemas.microsoft.com/office/drawing/2014/main" id="{542E40EF-8ABB-48A1-BA0B-8EAB7D27E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118458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 &amp; 3 Imag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64000" y="3886200"/>
            <a:ext cx="4064000" cy="2105798"/>
          </a:xfrm>
          <a:solidFill>
            <a:schemeClr val="bg1"/>
          </a:solidFill>
        </p:spPr>
        <p:txBody>
          <a:bodyPr anchor="ctr"/>
          <a:lstStyle>
            <a:lvl1pPr algn="ctr">
              <a:defRPr sz="1400"/>
            </a:lvl1pPr>
          </a:lstStyle>
          <a:p>
            <a:r>
              <a:rPr lang="en-US"/>
              <a:t>Click icon to add picture</a:t>
            </a:r>
          </a:p>
        </p:txBody>
      </p:sp>
      <p:sp>
        <p:nvSpPr>
          <p:cNvPr id="2" name="Title 1"/>
          <p:cNvSpPr>
            <a:spLocks noGrp="1"/>
          </p:cNvSpPr>
          <p:nvPr>
            <p:ph type="title" hasCustomPrompt="1"/>
          </p:nvPr>
        </p:nvSpPr>
        <p:spPr>
          <a:xfrm>
            <a:off x="609600" y="228600"/>
            <a:ext cx="10972800" cy="838200"/>
          </a:xfrm>
        </p:spPr>
        <p:txBody>
          <a:bodyPr/>
          <a:lstStyle>
            <a:lvl1pPr>
              <a:defRPr baseline="0">
                <a:solidFill>
                  <a:schemeClr val="tx2"/>
                </a:solidFill>
              </a:defRPr>
            </a:lvl1pPr>
          </a:lstStyle>
          <a:p>
            <a:r>
              <a:rPr lang="en-US"/>
              <a:t>1 Col &amp; 3 Image</a:t>
            </a:r>
          </a:p>
        </p:txBody>
      </p:sp>
      <p:sp>
        <p:nvSpPr>
          <p:cNvPr id="3" name="Content Placeholder 2"/>
          <p:cNvSpPr>
            <a:spLocks noGrp="1"/>
          </p:cNvSpPr>
          <p:nvPr>
            <p:ph idx="1"/>
          </p:nvPr>
        </p:nvSpPr>
        <p:spPr>
          <a:xfrm>
            <a:off x="609600" y="1295400"/>
            <a:ext cx="97536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Arrow 10">
            <a:hlinkClick r:id="" action="ppaction://hlinkshowjump?jump=nextslide"/>
          </p:cNvPr>
          <p:cNvSpPr/>
          <p:nvPr userDrawn="1"/>
        </p:nvSpPr>
        <p:spPr bwMode="gray">
          <a:xfrm>
            <a:off x="177783" y="6248400"/>
            <a:ext cx="307085" cy="266103"/>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38544"/>
            <a:ext cx="12192000" cy="228600"/>
          </a:xfrm>
          <a:prstGeom prst="rect">
            <a:avLst/>
          </a:prstGeom>
        </p:spPr>
      </p:pic>
      <p:sp>
        <p:nvSpPr>
          <p:cNvPr id="18" name="TextBox 17"/>
          <p:cNvSpPr txBox="1"/>
          <p:nvPr userDrawn="1"/>
        </p:nvSpPr>
        <p:spPr>
          <a:xfrm>
            <a:off x="768096" y="6327591"/>
            <a:ext cx="349504"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a:solidFill>
                <a:schemeClr val="accent6"/>
              </a:solidFill>
            </a:endParaRPr>
          </a:p>
        </p:txBody>
      </p:sp>
      <p:sp>
        <p:nvSpPr>
          <p:cNvPr id="19" name="Picture Placeholder 4"/>
          <p:cNvSpPr>
            <a:spLocks noGrp="1"/>
          </p:cNvSpPr>
          <p:nvPr>
            <p:ph type="pic" sz="quarter" idx="14"/>
          </p:nvPr>
        </p:nvSpPr>
        <p:spPr>
          <a:xfrm>
            <a:off x="8128000" y="3886200"/>
            <a:ext cx="4064000" cy="2105798"/>
          </a:xfrm>
          <a:solidFill>
            <a:schemeClr val="bg1"/>
          </a:solidFill>
        </p:spPr>
        <p:txBody>
          <a:bodyPr anchor="ctr"/>
          <a:lstStyle>
            <a:lvl1pPr algn="ctr">
              <a:defRPr sz="1400"/>
            </a:lvl1pPr>
          </a:lstStyle>
          <a:p>
            <a:r>
              <a:rPr lang="en-US"/>
              <a:t>Click icon to add picture</a:t>
            </a:r>
          </a:p>
        </p:txBody>
      </p:sp>
      <p:sp>
        <p:nvSpPr>
          <p:cNvPr id="20" name="Picture Placeholder 4"/>
          <p:cNvSpPr>
            <a:spLocks noGrp="1"/>
          </p:cNvSpPr>
          <p:nvPr>
            <p:ph type="pic" sz="quarter" idx="15"/>
          </p:nvPr>
        </p:nvSpPr>
        <p:spPr>
          <a:xfrm>
            <a:off x="0" y="3886200"/>
            <a:ext cx="4064000" cy="2105798"/>
          </a:xfrm>
          <a:solidFill>
            <a:schemeClr val="bg1"/>
          </a:solidFill>
        </p:spPr>
        <p:txBody>
          <a:bodyPr anchor="ctr"/>
          <a:lstStyle>
            <a:lvl1pPr algn="ctr">
              <a:defRPr sz="1400"/>
            </a:lvl1pPr>
          </a:lstStyle>
          <a:p>
            <a:r>
              <a:rPr lang="en-US"/>
              <a:t>Click icon to add picture</a:t>
            </a:r>
          </a:p>
        </p:txBody>
      </p:sp>
      <p:pic>
        <p:nvPicPr>
          <p:cNvPr id="13" name="Picture 12">
            <a:extLst>
              <a:ext uri="{FF2B5EF4-FFF2-40B4-BE49-F238E27FC236}">
                <a16:creationId xmlns:a16="http://schemas.microsoft.com/office/drawing/2014/main" id="{1C0B5753-ECAD-4312-BFA6-17EE9E6FCC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146" y="6116401"/>
            <a:ext cx="1311988" cy="327717"/>
          </a:xfrm>
          <a:prstGeom prst="rect">
            <a:avLst/>
          </a:prstGeom>
        </p:spPr>
      </p:pic>
    </p:spTree>
    <p:extLst>
      <p:ext uri="{BB962C8B-B14F-4D97-AF65-F5344CB8AC3E}">
        <p14:creationId xmlns:p14="http://schemas.microsoft.com/office/powerpoint/2010/main" val="4210312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838200"/>
          </a:xfrm>
          <a:prstGeom prst="rect">
            <a:avLst/>
          </a:prstGeom>
        </p:spPr>
        <p:txBody>
          <a:bodyPr vert="horz" lIns="91440" tIns="0" rIns="91440" bIns="0" rtlCol="0" anchor="b">
            <a:noAutofit/>
          </a:bodyPr>
          <a:lstStyle/>
          <a:p>
            <a:r>
              <a:rPr lang="en-US"/>
              <a:t>Click to edit Master styles</a:t>
            </a:r>
          </a:p>
        </p:txBody>
      </p:sp>
      <p:sp>
        <p:nvSpPr>
          <p:cNvPr id="3" name="Text Placeholder 2"/>
          <p:cNvSpPr>
            <a:spLocks noGrp="1"/>
          </p:cNvSpPr>
          <p:nvPr>
            <p:ph type="body" idx="1"/>
          </p:nvPr>
        </p:nvSpPr>
        <p:spPr>
          <a:xfrm>
            <a:off x="609600" y="1295400"/>
            <a:ext cx="9753600" cy="484632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A3ECB-FA65-E34D-B580-3DA71455038A}" type="datetime1">
              <a:rPr lang="en-US" smtClean="0"/>
              <a:t>12/9/2021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a:p>
        </p:txBody>
      </p:sp>
      <p:sp>
        <p:nvSpPr>
          <p:cNvPr id="8" name="fc" descr=" "/>
          <p:cNvSpPr txBox="1"/>
          <p:nvPr userDrawn="1"/>
        </p:nvSpPr>
        <p:spPr>
          <a:xfrm>
            <a:off x="0" y="6537960"/>
            <a:ext cx="12192000" cy="223138"/>
          </a:xfrm>
          <a:prstGeom prst="rect">
            <a:avLst/>
          </a:prstGeom>
          <a:noFill/>
        </p:spPr>
        <p:txBody>
          <a:bodyPr vert="horz" wrap="square"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529675828"/>
      </p:ext>
    </p:extLst>
  </p:cSld>
  <p:clrMap bg1="lt1" tx1="dk1" bg2="lt2" tx2="dk2" accent1="accent1" accent2="accent2" accent3="accent3" accent4="accent4" accent5="accent5" accent6="accent6" hlink="hlink" folHlink="folHlink"/>
  <p:sldLayoutIdLst>
    <p:sldLayoutId id="2147483708" r:id="rId1"/>
    <p:sldLayoutId id="2147483776" r:id="rId2"/>
    <p:sldLayoutId id="2147483736" r:id="rId3"/>
    <p:sldLayoutId id="2147483742" r:id="rId4"/>
    <p:sldLayoutId id="2147483743" r:id="rId5"/>
    <p:sldLayoutId id="2147483749" r:id="rId6"/>
    <p:sldLayoutId id="2147483750" r:id="rId7"/>
    <p:sldLayoutId id="2147483744" r:id="rId8"/>
    <p:sldLayoutId id="2147483745" r:id="rId9"/>
    <p:sldLayoutId id="2147483831" r:id="rId10"/>
    <p:sldLayoutId id="2147483737" r:id="rId11"/>
    <p:sldLayoutId id="2147483738" r:id="rId12"/>
    <p:sldLayoutId id="2147483727" r:id="rId13"/>
    <p:sldLayoutId id="2147483735" r:id="rId14"/>
    <p:sldLayoutId id="2147483819" r:id="rId15"/>
    <p:sldLayoutId id="2147483726" r:id="rId16"/>
    <p:sldLayoutId id="2147483733" r:id="rId17"/>
    <p:sldLayoutId id="2147483813" r:id="rId18"/>
    <p:sldLayoutId id="2147483833" r:id="rId19"/>
    <p:sldLayoutId id="2147483832" r:id="rId20"/>
    <p:sldLayoutId id="2147483830" r:id="rId21"/>
    <p:sldLayoutId id="2147483775" r:id="rId22"/>
    <p:sldLayoutId id="2147483828" r:id="rId23"/>
    <p:sldLayoutId id="2147483824" r:id="rId24"/>
    <p:sldLayoutId id="2147483829" r:id="rId25"/>
    <p:sldLayoutId id="2147483812" r:id="rId26"/>
    <p:sldLayoutId id="2147483826" r:id="rId27"/>
  </p:sldLayoutIdLst>
  <p:hf hdr="0" ftr="0" dt="0"/>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838200"/>
          </a:xfrm>
          <a:prstGeom prst="rect">
            <a:avLst/>
          </a:prstGeom>
        </p:spPr>
        <p:txBody>
          <a:bodyPr vert="horz" lIns="91440" tIns="0" rIns="91440" bIns="0" rtlCol="0" anchor="b">
            <a:noAutofit/>
          </a:bodyPr>
          <a:lstStyle/>
          <a:p>
            <a:r>
              <a:rPr lang="en-US"/>
              <a:t>Click to edit Master styles</a:t>
            </a:r>
          </a:p>
        </p:txBody>
      </p:sp>
      <p:sp>
        <p:nvSpPr>
          <p:cNvPr id="3" name="Text Placeholder 2"/>
          <p:cNvSpPr>
            <a:spLocks noGrp="1"/>
          </p:cNvSpPr>
          <p:nvPr>
            <p:ph type="body" idx="1"/>
          </p:nvPr>
        </p:nvSpPr>
        <p:spPr>
          <a:xfrm>
            <a:off x="609600" y="1295400"/>
            <a:ext cx="9753600" cy="48463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AAD36-E303-2E4F-B36F-7B5DF2D3DDEA}" type="datetime1">
              <a:rPr lang="en-US" smtClean="0"/>
              <a:t>12/9/2021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a:p>
        </p:txBody>
      </p:sp>
      <p:sp>
        <p:nvSpPr>
          <p:cNvPr id="8" name="fc" descr=" "/>
          <p:cNvSpPr txBox="1"/>
          <p:nvPr userDrawn="1"/>
        </p:nvSpPr>
        <p:spPr>
          <a:xfrm>
            <a:off x="0" y="6537960"/>
            <a:ext cx="12192000" cy="223138"/>
          </a:xfrm>
          <a:prstGeom prst="rect">
            <a:avLst/>
          </a:prstGeom>
          <a:noFill/>
        </p:spPr>
        <p:txBody>
          <a:bodyPr vert="horz" wrap="square"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2565269058"/>
      </p:ext>
    </p:extLst>
  </p:cSld>
  <p:clrMap bg1="lt1" tx1="dk1" bg2="lt2" tx2="dk2" accent1="accent1" accent2="accent2" accent3="accent3" accent4="accent4" accent5="accent5" accent6="accent6" hlink="hlink" folHlink="folHlink"/>
  <p:sldLayoutIdLst>
    <p:sldLayoutId id="2147483771" r:id="rId1"/>
    <p:sldLayoutId id="2147483773" r:id="rId2"/>
    <p:sldLayoutId id="2147483766" r:id="rId3"/>
    <p:sldLayoutId id="2147483770" r:id="rId4"/>
    <p:sldLayoutId id="2147483767" r:id="rId5"/>
    <p:sldLayoutId id="2147483768" r:id="rId6"/>
    <p:sldLayoutId id="2147483769" r:id="rId7"/>
  </p:sldLayoutIdLst>
  <p:hf hdr="0" ftr="0" dt="0"/>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b">
            <a:normAutofit/>
          </a:bodyPr>
          <a:lstStyle/>
          <a:p>
            <a:r>
              <a:rPr lang="en-US"/>
              <a:t>Click to edit Master styles</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73358-C9C6-924F-B596-E1B2A16C21A4}" type="datetime1">
              <a:rPr lang="en-US" smtClean="0"/>
              <a:t>12/9/2021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4155D-E080-4F36-88F7-7909204D2114}" type="slidenum">
              <a:rPr lang="en-US" smtClean="0"/>
              <a:t>‹#›</a:t>
            </a:fld>
            <a:endParaRPr lang="en-US"/>
          </a:p>
        </p:txBody>
      </p:sp>
      <p:sp>
        <p:nvSpPr>
          <p:cNvPr id="8" name="fc" descr=" "/>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943503564"/>
      </p:ext>
    </p:extLst>
  </p:cSld>
  <p:clrMap bg1="lt1" tx1="dk1" bg2="lt2" tx2="dk2" accent1="accent1" accent2="accent2" accent3="accent3" accent4="accent4" accent5="accent5" accent6="accent6" hlink="hlink" folHlink="folHlink"/>
  <p:sldLayoutIdLst>
    <p:sldLayoutId id="2147483720" r:id="rId1"/>
    <p:sldLayoutId id="2147483731" r:id="rId2"/>
    <p:sldLayoutId id="2147483691" r:id="rId3"/>
    <p:sldLayoutId id="2147483717" r:id="rId4"/>
    <p:sldLayoutId id="2147483825" r:id="rId5"/>
    <p:sldLayoutId id="2147483718" r:id="rId6"/>
    <p:sldLayoutId id="2147483741" r:id="rId7"/>
    <p:sldLayoutId id="2147483716" r:id="rId8"/>
    <p:sldLayoutId id="2147483732" r:id="rId9"/>
    <p:sldLayoutId id="2147483746" r:id="rId10"/>
  </p:sldLayoutIdLst>
  <p:hf hdr="0" ftr="0" dt="0"/>
  <p:txStyles>
    <p:titleStyle>
      <a:lvl1pPr algn="l" defTabSz="914400" rtl="0" eaLnBrk="1" latinLnBrk="0" hangingPunct="1">
        <a:lnSpc>
          <a:spcPts val="4000"/>
        </a:lnSpc>
        <a:spcBef>
          <a:spcPct val="0"/>
        </a:spcBef>
        <a:buNone/>
        <a:defRPr sz="4400" b="1" i="0" kern="1200" cap="all" baseline="0">
          <a:solidFill>
            <a:schemeClr val="tx2"/>
          </a:solidFill>
          <a:latin typeface="+mj-lt"/>
          <a:ea typeface="+mj-ea"/>
          <a:cs typeface="+mj-cs"/>
        </a:defRPr>
      </a:lvl1pPr>
    </p:titleStyle>
    <p:bodyStyle>
      <a:lvl1pPr marL="228600" indent="0" algn="l" defTabSz="914400" rtl="0" eaLnBrk="1" latinLnBrk="0" hangingPunct="1">
        <a:lnSpc>
          <a:spcPts val="3600"/>
        </a:lnSpc>
        <a:spcBef>
          <a:spcPts val="0"/>
        </a:spcBef>
        <a:buFontTx/>
        <a:buNone/>
        <a:defRPr sz="3600" b="1" kern="1200" cap="all" baseline="0">
          <a:solidFill>
            <a:schemeClr val="bg1"/>
          </a:solidFill>
          <a:latin typeface="+mn-lt"/>
          <a:ea typeface="+mn-ea"/>
          <a:cs typeface="+mn-cs"/>
        </a:defRPr>
      </a:lvl1pPr>
      <a:lvl2pPr marL="228600" indent="0" algn="l" defTabSz="914400" rtl="0" eaLnBrk="1" latinLnBrk="0" hangingPunct="1">
        <a:lnSpc>
          <a:spcPts val="2400"/>
        </a:lnSpc>
        <a:spcBef>
          <a:spcPts val="0"/>
        </a:spcBef>
        <a:buFontTx/>
        <a:buNone/>
        <a:defRPr sz="2400" b="0" kern="1200" cap="all" baseline="0">
          <a:solidFill>
            <a:schemeClr val="bg1"/>
          </a:solidFill>
          <a:latin typeface="+mn-lt"/>
          <a:ea typeface="+mn-ea"/>
          <a:cs typeface="+mn-cs"/>
        </a:defRPr>
      </a:lvl2pPr>
      <a:lvl3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3pPr>
      <a:lvl4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4pPr>
      <a:lvl5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5pPr>
      <a:lvl6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6pPr>
      <a:lvl7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7pPr>
      <a:lvl8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8pPr>
      <a:lvl9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838200"/>
          </a:xfrm>
          <a:prstGeom prst="rect">
            <a:avLst/>
          </a:prstGeom>
        </p:spPr>
        <p:txBody>
          <a:bodyPr vert="horz" lIns="91440" tIns="0" rIns="91440" bIns="0" rtlCol="0" anchor="b">
            <a:noAutofit/>
          </a:bodyPr>
          <a:lstStyle/>
          <a:p>
            <a:r>
              <a:rPr lang="en-US"/>
              <a:t>Click to edit Master styles</a:t>
            </a:r>
          </a:p>
        </p:txBody>
      </p:sp>
      <p:sp>
        <p:nvSpPr>
          <p:cNvPr id="3" name="Text Placeholder 2"/>
          <p:cNvSpPr>
            <a:spLocks noGrp="1"/>
          </p:cNvSpPr>
          <p:nvPr>
            <p:ph type="body" idx="1"/>
          </p:nvPr>
        </p:nvSpPr>
        <p:spPr>
          <a:xfrm>
            <a:off x="609600" y="1295400"/>
            <a:ext cx="9753600" cy="48463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5985D-0863-D74E-A65A-B71C357193C7}" type="datetime1">
              <a:rPr lang="en-US" smtClean="0"/>
              <a:t>12/9/2021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a:p>
        </p:txBody>
      </p:sp>
      <p:sp>
        <p:nvSpPr>
          <p:cNvPr id="8" name="fc" descr=" "/>
          <p:cNvSpPr txBox="1"/>
          <p:nvPr userDrawn="1"/>
        </p:nvSpPr>
        <p:spPr>
          <a:xfrm>
            <a:off x="0" y="6537960"/>
            <a:ext cx="12192000" cy="223138"/>
          </a:xfrm>
          <a:prstGeom prst="rect">
            <a:avLst/>
          </a:prstGeom>
          <a:noFill/>
        </p:spPr>
        <p:txBody>
          <a:bodyPr vert="horz" wrap="square"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659019658"/>
      </p:ext>
    </p:extLst>
  </p:cSld>
  <p:clrMap bg1="lt1" tx1="dk1" bg2="lt2" tx2="dk2" accent1="accent1" accent2="accent2" accent3="accent3" accent4="accent4" accent5="accent5" accent6="accent6" hlink="hlink" folHlink="folHlink"/>
  <p:sldLayoutIdLst>
    <p:sldLayoutId id="2147483802" r:id="rId1"/>
    <p:sldLayoutId id="2147483792" r:id="rId2"/>
    <p:sldLayoutId id="2147483778" r:id="rId3"/>
    <p:sldLayoutId id="2147483793" r:id="rId4"/>
    <p:sldLayoutId id="2147483795" r:id="rId5"/>
    <p:sldLayoutId id="2147483799" r:id="rId6"/>
    <p:sldLayoutId id="2147483800" r:id="rId7"/>
    <p:sldLayoutId id="2147483796" r:id="rId8"/>
    <p:sldLayoutId id="2147483798" r:id="rId9"/>
    <p:sldLayoutId id="2147483797" r:id="rId10"/>
    <p:sldLayoutId id="2147483785" r:id="rId11"/>
    <p:sldLayoutId id="2147483787" r:id="rId12"/>
    <p:sldLayoutId id="2147483788" r:id="rId13"/>
    <p:sldLayoutId id="2147483794" r:id="rId14"/>
  </p:sldLayoutIdLst>
  <p:hf hdr="0" ftr="0" dt="0"/>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fld id="{CA713DBD-F9A7-42AF-8E74-5F3F81E9362D}" type="datetimeFigureOut">
              <a:rPr lang="en-US" smtClean="0">
                <a:solidFill>
                  <a:srgbClr val="94877A"/>
                </a:solidFill>
                <a:latin typeface="Arial" pitchFamily="34" charset="0"/>
                <a:ea typeface="ＭＳ Ｐゴシック" pitchFamily="34" charset="-128"/>
              </a:rPr>
              <a:pPr fontAlgn="base">
                <a:spcBef>
                  <a:spcPct val="0"/>
                </a:spcBef>
                <a:spcAft>
                  <a:spcPct val="0"/>
                </a:spcAft>
              </a:pPr>
              <a:t>12/9/2021</a:t>
            </a:fld>
            <a:endParaRPr lang="en-US">
              <a:solidFill>
                <a:srgbClr val="94877A"/>
              </a:solidFill>
              <a:latin typeface="Arial" pitchFamily="34" charset="0"/>
              <a:ea typeface="ＭＳ Ｐゴシック"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US">
              <a:solidFill>
                <a:srgbClr val="94877A"/>
              </a:solidFill>
              <a:latin typeface="Arial" pitchFamily="34" charset="0"/>
              <a:ea typeface="ＭＳ Ｐゴシック" pitchFamily="34"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pPr>
            <a:fld id="{ABD3FF4B-C1FE-4D55-AD02-B59B5D0FE59F}" type="slidenum">
              <a:rPr lang="en-US" smtClean="0">
                <a:solidFill>
                  <a:srgbClr val="94877A"/>
                </a:solidFill>
                <a:latin typeface="Arial" pitchFamily="34" charset="0"/>
                <a:ea typeface="ＭＳ Ｐゴシック" pitchFamily="34" charset="-128"/>
              </a:rPr>
              <a:pPr fontAlgn="base">
                <a:spcBef>
                  <a:spcPct val="0"/>
                </a:spcBef>
                <a:spcAft>
                  <a:spcPct val="0"/>
                </a:spcAft>
              </a:pPr>
              <a:t>‹#›</a:t>
            </a:fld>
            <a:endParaRPr lang="en-US">
              <a:solidFill>
                <a:srgbClr val="94877A"/>
              </a:solidFill>
              <a:latin typeface="Arial" pitchFamily="34" charset="0"/>
              <a:ea typeface="ＭＳ Ｐゴシック" pitchFamily="34" charset="-128"/>
            </a:endParaRPr>
          </a:p>
        </p:txBody>
      </p:sp>
      <p:sp>
        <p:nvSpPr>
          <p:cNvPr id="8" name="fc" descr=" "/>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288932332"/>
      </p:ext>
    </p:extLst>
  </p:cSld>
  <p:clrMap bg1="lt1" tx1="dk1" bg2="lt2" tx2="dk2" accent1="accent1" accent2="accent2" accent3="accent3" accent4="accent4" accent5="accent5" accent6="accent6" hlink="hlink" folHlink="folHlink"/>
  <p:sldLayoutIdLst>
    <p:sldLayoutId id="2147483806" r:id="rId1"/>
    <p:sldLayoutId id="2147483807" r:id="rId2"/>
  </p:sldLayoutIdLst>
  <p:txStyles>
    <p:titleStyle>
      <a:lvl1pPr algn="l" defTabSz="914400" rtl="0" eaLnBrk="1" latinLnBrk="0" hangingPunct="1">
        <a:lnSpc>
          <a:spcPct val="90000"/>
        </a:lnSpc>
        <a:spcBef>
          <a:spcPct val="0"/>
        </a:spcBef>
        <a:buNone/>
        <a:defRPr sz="2300" b="1" kern="1200" cap="all" baseline="0">
          <a:solidFill>
            <a:srgbClr val="5E82A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fld id="{CA713DBD-F9A7-42AF-8E74-5F3F81E9362D}" type="datetimeFigureOut">
              <a:rPr lang="en-US" smtClean="0">
                <a:solidFill>
                  <a:srgbClr val="94877A"/>
                </a:solidFill>
                <a:latin typeface="Arial" pitchFamily="34" charset="0"/>
                <a:ea typeface="ＭＳ Ｐゴシック" pitchFamily="34" charset="-128"/>
              </a:rPr>
              <a:pPr fontAlgn="base">
                <a:spcBef>
                  <a:spcPct val="0"/>
                </a:spcBef>
                <a:spcAft>
                  <a:spcPct val="0"/>
                </a:spcAft>
              </a:pPr>
              <a:t>12/9/2021</a:t>
            </a:fld>
            <a:endParaRPr lang="en-US">
              <a:solidFill>
                <a:srgbClr val="94877A"/>
              </a:solidFill>
              <a:latin typeface="Arial" pitchFamily="34" charset="0"/>
              <a:ea typeface="ＭＳ Ｐゴシック"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US">
              <a:solidFill>
                <a:srgbClr val="94877A"/>
              </a:solidFill>
              <a:latin typeface="Arial" pitchFamily="34" charset="0"/>
              <a:ea typeface="ＭＳ Ｐゴシック" pitchFamily="34" charset="-128"/>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pPr>
            <a:fld id="{ABD3FF4B-C1FE-4D55-AD02-B59B5D0FE59F}" type="slidenum">
              <a:rPr lang="en-US" smtClean="0">
                <a:solidFill>
                  <a:srgbClr val="94877A"/>
                </a:solidFill>
                <a:latin typeface="Arial" pitchFamily="34" charset="0"/>
                <a:ea typeface="ＭＳ Ｐゴシック" pitchFamily="34" charset="-128"/>
              </a:rPr>
              <a:pPr fontAlgn="base">
                <a:spcBef>
                  <a:spcPct val="0"/>
                </a:spcBef>
                <a:spcAft>
                  <a:spcPct val="0"/>
                </a:spcAft>
              </a:pPr>
              <a:t>‹#›</a:t>
            </a:fld>
            <a:endParaRPr lang="en-US">
              <a:solidFill>
                <a:srgbClr val="94877A"/>
              </a:solidFill>
              <a:latin typeface="Arial" pitchFamily="34" charset="0"/>
              <a:ea typeface="ＭＳ Ｐゴシック" pitchFamily="34" charset="-128"/>
            </a:endParaRPr>
          </a:p>
        </p:txBody>
      </p:sp>
      <p:sp>
        <p:nvSpPr>
          <p:cNvPr id="8" name="fc" descr=" "/>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3789034016"/>
      </p:ext>
    </p:extLst>
  </p:cSld>
  <p:clrMap bg1="lt1" tx1="dk1" bg2="lt2" tx2="dk2" accent1="accent1" accent2="accent2" accent3="accent3" accent4="accent4" accent5="accent5" accent6="accent6" hlink="hlink" folHlink="folHlink"/>
  <p:sldLayoutIdLst>
    <p:sldLayoutId id="2147483809" r:id="rId1"/>
    <p:sldLayoutId id="2147483810" r:id="rId2"/>
  </p:sldLayoutIdLst>
  <p:txStyles>
    <p:titleStyle>
      <a:lvl1pPr algn="l" defTabSz="914400" rtl="0" eaLnBrk="1" latinLnBrk="0" hangingPunct="1">
        <a:lnSpc>
          <a:spcPct val="90000"/>
        </a:lnSpc>
        <a:spcBef>
          <a:spcPct val="0"/>
        </a:spcBef>
        <a:buNone/>
        <a:defRPr sz="2300" b="1" kern="1200" cap="all" baseline="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b">
            <a:normAutofit/>
          </a:bodyPr>
          <a:lstStyle/>
          <a:p>
            <a:r>
              <a:rPr lang="en-US"/>
              <a:t>Click to edit Master styles</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CB29A-B874-42D3-AD5D-EE92FA4ACAAE}" type="datetimeFigureOut">
              <a:rPr lang="en-US" smtClean="0"/>
              <a:t>12/9/2021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4155D-E080-4F36-88F7-7909204D2114}" type="slidenum">
              <a:rPr lang="en-US" smtClean="0"/>
              <a:t>‹#›</a:t>
            </a:fld>
            <a:endParaRPr lang="en-US"/>
          </a:p>
        </p:txBody>
      </p:sp>
      <p:sp>
        <p:nvSpPr>
          <p:cNvPr id="8" name="fc" descr=" "/>
          <p:cNvSpPr txBox="1"/>
          <p:nvPr userDrawn="1"/>
        </p:nvSpPr>
        <p:spPr>
          <a:xfrm>
            <a:off x="0" y="653796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
        <p:nvSpPr>
          <p:cNvPr id="7" name="hc" descr="This document does not contain Technical Data or Technology as defined in the ITAR Part 120.10 or EAR Part 772"/>
          <p:cNvSpPr txBox="1"/>
          <p:nvPr userDrawn="1"/>
        </p:nvSpPr>
        <p:spPr>
          <a:xfrm>
            <a:off x="0" y="0"/>
            <a:ext cx="12192000" cy="223138"/>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318202213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xStyles>
    <p:titleStyle>
      <a:lvl1pPr algn="l" defTabSz="914400" rtl="0" eaLnBrk="1" latinLnBrk="0" hangingPunct="1">
        <a:lnSpc>
          <a:spcPts val="4000"/>
        </a:lnSpc>
        <a:spcBef>
          <a:spcPct val="0"/>
        </a:spcBef>
        <a:buNone/>
        <a:defRPr sz="4400" b="1" i="0" kern="1200" cap="all" baseline="0">
          <a:solidFill>
            <a:schemeClr val="tx2"/>
          </a:solidFill>
          <a:latin typeface="+mj-lt"/>
          <a:ea typeface="+mj-ea"/>
          <a:cs typeface="+mj-cs"/>
        </a:defRPr>
      </a:lvl1pPr>
    </p:titleStyle>
    <p:bodyStyle>
      <a:lvl1pPr marL="228600" indent="0" algn="l" defTabSz="914400" rtl="0" eaLnBrk="1" latinLnBrk="0" hangingPunct="1">
        <a:lnSpc>
          <a:spcPts val="3600"/>
        </a:lnSpc>
        <a:spcBef>
          <a:spcPts val="0"/>
        </a:spcBef>
        <a:buFontTx/>
        <a:buNone/>
        <a:defRPr sz="3600" b="1" kern="1200" cap="all" baseline="0">
          <a:solidFill>
            <a:schemeClr val="bg1"/>
          </a:solidFill>
          <a:latin typeface="+mn-lt"/>
          <a:ea typeface="+mn-ea"/>
          <a:cs typeface="+mn-cs"/>
        </a:defRPr>
      </a:lvl1pPr>
      <a:lvl2pPr marL="228600" indent="0" algn="l" defTabSz="914400" rtl="0" eaLnBrk="1" latinLnBrk="0" hangingPunct="1">
        <a:lnSpc>
          <a:spcPts val="2400"/>
        </a:lnSpc>
        <a:spcBef>
          <a:spcPts val="0"/>
        </a:spcBef>
        <a:buFontTx/>
        <a:buNone/>
        <a:defRPr sz="2400" b="0" kern="1200" cap="all" baseline="0">
          <a:solidFill>
            <a:schemeClr val="bg1"/>
          </a:solidFill>
          <a:latin typeface="+mn-lt"/>
          <a:ea typeface="+mn-ea"/>
          <a:cs typeface="+mn-cs"/>
        </a:defRPr>
      </a:lvl2pPr>
      <a:lvl3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3pPr>
      <a:lvl4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4pPr>
      <a:lvl5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5pPr>
      <a:lvl6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6pPr>
      <a:lvl7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7pPr>
      <a:lvl8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8pPr>
      <a:lvl9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imatics.com/products/drives.html"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chinedesign.com/community/article/21180874/idea-awards-motors-drives-category-winners"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nimatics.com/support/combitronic.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BBurke2@moog.com" TargetMode="External"/><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hyperlink" Target="mailto:HSummer@moog.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hyperlink" Target="https://www.animatics.com/applications.html" TargetMode="External"/><Relationship Id="rId1" Type="http://schemas.openxmlformats.org/officeDocument/2006/relationships/slideLayout" Target="../slideLayouts/slideLayout2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blog.animatics.com/case-studies/traverse-and-take-up" TargetMode="Externa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animatics_sales@moog.com" TargetMode="External"/><Relationship Id="rId3" Type="http://schemas.openxmlformats.org/officeDocument/2006/relationships/hyperlink" Target="mailto:KSandfort@moog.com" TargetMode="External"/><Relationship Id="rId7" Type="http://schemas.openxmlformats.org/officeDocument/2006/relationships/hyperlink" Target="https://www.youtube.com/mooginc" TargetMode="External"/><Relationship Id="rId2" Type="http://schemas.openxmlformats.org/officeDocument/2006/relationships/notesSlide" Target="../notesSlides/notesSlide17.xml"/><Relationship Id="rId1" Type="http://schemas.openxmlformats.org/officeDocument/2006/relationships/slideLayout" Target="../slideLayouts/slideLayout46.xml"/><Relationship Id="rId6" Type="http://schemas.openxmlformats.org/officeDocument/2006/relationships/image" Target="../media/image43.png"/><Relationship Id="rId5" Type="http://schemas.openxmlformats.org/officeDocument/2006/relationships/hyperlink" Target="https://www.linkedin.com/company/moog-animatics/" TargetMode="External"/><Relationship Id="rId10" Type="http://schemas.openxmlformats.org/officeDocument/2006/relationships/hyperlink" Target="mailto:MMonell@moog.com" TargetMode="External"/><Relationship Id="rId4" Type="http://schemas.openxmlformats.org/officeDocument/2006/relationships/hyperlink" Target="mailto:JLoredo@moog.com" TargetMode="External"/><Relationship Id="rId9" Type="http://schemas.openxmlformats.org/officeDocument/2006/relationships/hyperlink" Target="http://www.animatic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animatics.com/products/smartmotor.html"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92000" cy="3954575"/>
          </a:xfrm>
          <a:prstGeom prst="rect">
            <a:avLst/>
          </a:prstGeom>
        </p:spPr>
      </p:pic>
      <p:sp>
        <p:nvSpPr>
          <p:cNvPr id="12" name="Text Placeholder 5">
            <a:extLst>
              <a:ext uri="{FF2B5EF4-FFF2-40B4-BE49-F238E27FC236}">
                <a16:creationId xmlns:a16="http://schemas.microsoft.com/office/drawing/2014/main" id="{3D56689F-FCE2-4A0E-BC2B-1A060BD22C30}"/>
              </a:ext>
            </a:extLst>
          </p:cNvPr>
          <p:cNvSpPr>
            <a:spLocks noGrp="1"/>
          </p:cNvSpPr>
          <p:nvPr>
            <p:ph type="body" sz="quarter" idx="13"/>
          </p:nvPr>
        </p:nvSpPr>
        <p:spPr>
          <a:xfrm>
            <a:off x="838200" y="4047297"/>
            <a:ext cx="10498016" cy="1088136"/>
          </a:xfrm>
        </p:spPr>
        <p:txBody>
          <a:bodyPr/>
          <a:lstStyle/>
          <a:p>
            <a:r>
              <a:rPr lang="en-US"/>
              <a:t>Integrated motion control: a machine builder’s secret weapon expanded</a:t>
            </a:r>
          </a:p>
        </p:txBody>
      </p:sp>
      <p:sp>
        <p:nvSpPr>
          <p:cNvPr id="13" name="Text Placeholder 7">
            <a:extLst>
              <a:ext uri="{FF2B5EF4-FFF2-40B4-BE49-F238E27FC236}">
                <a16:creationId xmlns:a16="http://schemas.microsoft.com/office/drawing/2014/main" id="{6BC69F96-0ABC-4E58-90E7-5BB4A0EEAFAF}"/>
              </a:ext>
            </a:extLst>
          </p:cNvPr>
          <p:cNvSpPr txBox="1">
            <a:spLocks/>
          </p:cNvSpPr>
          <p:nvPr/>
        </p:nvSpPr>
        <p:spPr>
          <a:xfrm>
            <a:off x="838200" y="5880502"/>
            <a:ext cx="9144000" cy="246888"/>
          </a:xfrm>
          <a:prstGeom prst="rect">
            <a:avLst/>
          </a:prstGeom>
        </p:spPr>
        <p:txBody>
          <a:bodyPr vert="horz" lIns="91440" tIns="0" rIns="91440" bIns="0" rtlCol="0" anchor="ctr">
            <a:noAutofit/>
          </a:bodyPr>
          <a:lstStyle>
            <a:lvl1pPr marL="237744" indent="0" algn="l" defTabSz="914400" rtl="0" eaLnBrk="1" latinLnBrk="0" hangingPunct="1">
              <a:lnSpc>
                <a:spcPct val="100000"/>
              </a:lnSpc>
              <a:spcBef>
                <a:spcPts val="0"/>
              </a:spcBef>
              <a:buFontTx/>
              <a:buNone/>
              <a:defRPr sz="1400" b="0" kern="1200" cap="none" baseline="0">
                <a:solidFill>
                  <a:schemeClr val="accent6"/>
                </a:solidFill>
                <a:latin typeface="+mn-lt"/>
                <a:ea typeface="+mn-ea"/>
                <a:cs typeface="+mn-cs"/>
              </a:defRPr>
            </a:lvl1pPr>
            <a:lvl2pPr marL="228600" indent="0" algn="l" defTabSz="914400" rtl="0" eaLnBrk="1" latinLnBrk="0" hangingPunct="1">
              <a:lnSpc>
                <a:spcPts val="2400"/>
              </a:lnSpc>
              <a:spcBef>
                <a:spcPts val="0"/>
              </a:spcBef>
              <a:buFontTx/>
              <a:buNone/>
              <a:defRPr sz="2400" b="0" kern="1200" cap="all" baseline="0">
                <a:solidFill>
                  <a:schemeClr val="bg1"/>
                </a:solidFill>
                <a:latin typeface="+mn-lt"/>
                <a:ea typeface="+mn-ea"/>
                <a:cs typeface="+mn-cs"/>
              </a:defRPr>
            </a:lvl2pPr>
            <a:lvl3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3pPr>
            <a:lvl4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4pPr>
            <a:lvl5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5pPr>
            <a:lvl6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6pPr>
            <a:lvl7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7pPr>
            <a:lvl8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8pPr>
            <a:lvl9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9pPr>
          </a:lstStyle>
          <a:p>
            <a:r>
              <a:rPr lang="en-US"/>
              <a:t>December 2021</a:t>
            </a:r>
          </a:p>
        </p:txBody>
      </p:sp>
      <p:sp>
        <p:nvSpPr>
          <p:cNvPr id="14" name="Text Placeholder 2">
            <a:extLst>
              <a:ext uri="{FF2B5EF4-FFF2-40B4-BE49-F238E27FC236}">
                <a16:creationId xmlns:a16="http://schemas.microsoft.com/office/drawing/2014/main" id="{6BF58505-EC37-42CB-9A46-D2CCE6715D74}"/>
              </a:ext>
            </a:extLst>
          </p:cNvPr>
          <p:cNvSpPr>
            <a:spLocks noGrp="1"/>
          </p:cNvSpPr>
          <p:nvPr>
            <p:ph type="body" sz="quarter" idx="15"/>
          </p:nvPr>
        </p:nvSpPr>
        <p:spPr>
          <a:xfrm>
            <a:off x="838200" y="5279617"/>
            <a:ext cx="9144000" cy="457200"/>
          </a:xfrm>
        </p:spPr>
        <p:txBody>
          <a:bodyPr/>
          <a:lstStyle/>
          <a:p>
            <a:r>
              <a:rPr lang="en-US"/>
              <a:t>Presented by Hack Summer and Ben Burke</a:t>
            </a:r>
          </a:p>
        </p:txBody>
      </p:sp>
    </p:spTree>
    <p:extLst>
      <p:ext uri="{BB962C8B-B14F-4D97-AF65-F5344CB8AC3E}">
        <p14:creationId xmlns:p14="http://schemas.microsoft.com/office/powerpoint/2010/main" val="15448580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4C68-240C-4B07-B422-2471582249F0}"/>
              </a:ext>
            </a:extLst>
          </p:cNvPr>
          <p:cNvSpPr>
            <a:spLocks noGrp="1"/>
          </p:cNvSpPr>
          <p:nvPr>
            <p:ph type="title"/>
          </p:nvPr>
        </p:nvSpPr>
        <p:spPr>
          <a:xfrm>
            <a:off x="1304193" y="269928"/>
            <a:ext cx="10972800" cy="838200"/>
          </a:xfrm>
        </p:spPr>
        <p:txBody>
          <a:bodyPr/>
          <a:lstStyle/>
          <a:p>
            <a:r>
              <a:rPr lang="de-DE"/>
              <a:t>Limit of SmartMotor Systems to Date</a:t>
            </a:r>
            <a:endParaRPr lang="en-US"/>
          </a:p>
        </p:txBody>
      </p:sp>
      <p:sp>
        <p:nvSpPr>
          <p:cNvPr id="5" name="Content Placeholder 2">
            <a:extLst>
              <a:ext uri="{FF2B5EF4-FFF2-40B4-BE49-F238E27FC236}">
                <a16:creationId xmlns:a16="http://schemas.microsoft.com/office/drawing/2014/main" id="{E9DB33A1-3063-454F-9245-D36421173837}"/>
              </a:ext>
            </a:extLst>
          </p:cNvPr>
          <p:cNvSpPr txBox="1">
            <a:spLocks/>
          </p:cNvSpPr>
          <p:nvPr/>
        </p:nvSpPr>
        <p:spPr>
          <a:xfrm>
            <a:off x="1981200" y="2384830"/>
            <a:ext cx="8123382" cy="3756891"/>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355" indent="-173355">
              <a:lnSpc>
                <a:spcPts val="2200"/>
              </a:lnSpc>
              <a:spcBef>
                <a:spcPts val="1200"/>
              </a:spcBef>
              <a:spcAft>
                <a:spcPts val="0"/>
              </a:spcAft>
              <a:buClr>
                <a:schemeClr val="tx2"/>
              </a:buClr>
              <a:buFont typeface="Arial" panose="020B0604020202020204" pitchFamily="34" charset="0"/>
              <a:buChar char="•"/>
            </a:pPr>
            <a:endParaRPr lang="en-US" sz="1700" b="0"/>
          </a:p>
        </p:txBody>
      </p:sp>
      <p:sp>
        <p:nvSpPr>
          <p:cNvPr id="6" name="Content Placeholder 2">
            <a:extLst>
              <a:ext uri="{FF2B5EF4-FFF2-40B4-BE49-F238E27FC236}">
                <a16:creationId xmlns:a16="http://schemas.microsoft.com/office/drawing/2014/main" id="{C611EF97-CB94-4C1F-9A9D-AB79B59674B1}"/>
              </a:ext>
            </a:extLst>
          </p:cNvPr>
          <p:cNvSpPr txBox="1">
            <a:spLocks/>
          </p:cNvSpPr>
          <p:nvPr/>
        </p:nvSpPr>
        <p:spPr>
          <a:xfrm>
            <a:off x="1304193" y="1430140"/>
            <a:ext cx="10029092" cy="4349411"/>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err="1"/>
              <a:t>SmartMotor</a:t>
            </a:r>
            <a:r>
              <a:rPr lang="en-US" sz="1700" b="0"/>
              <a:t> portfolio ended with 600W nominal continuous power</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Larger axes required separate controller/motor system outside the </a:t>
            </a:r>
            <a:r>
              <a:rPr lang="en-US" sz="1700" b="0" err="1"/>
              <a:t>SmartMotor</a:t>
            </a:r>
            <a:r>
              <a:rPr lang="en-US" sz="1700" b="0"/>
              <a:t> </a:t>
            </a:r>
            <a:r>
              <a:rPr lang="en-US" sz="1700" b="0" err="1"/>
              <a:t>Combitronic</a:t>
            </a:r>
            <a:r>
              <a:rPr lang="en-US" sz="1700" b="0"/>
              <a:t> network.</a:t>
            </a:r>
          </a:p>
          <a:p>
            <a:pPr>
              <a:lnSpc>
                <a:spcPts val="2200"/>
              </a:lnSpc>
              <a:spcBef>
                <a:spcPts val="1200"/>
              </a:spcBef>
              <a:spcAft>
                <a:spcPts val="0"/>
              </a:spcAft>
              <a:buClr>
                <a:schemeClr val="tx2"/>
              </a:buClr>
            </a:pPr>
            <a:br>
              <a:rPr lang="en-US" sz="1700"/>
            </a:br>
            <a:br>
              <a:rPr lang="en-US" sz="1700"/>
            </a:br>
            <a:br>
              <a:rPr lang="en-US" sz="1700"/>
            </a:br>
            <a:r>
              <a:rPr lang="en-US" sz="1700"/>
              <a:t>How can we further simplify complex</a:t>
            </a:r>
            <a:br>
              <a:rPr lang="en-US" sz="1700"/>
            </a:br>
            <a:r>
              <a:rPr lang="en-US" sz="1700"/>
              <a:t>multi-axes solutions?</a:t>
            </a:r>
          </a:p>
          <a:p>
            <a:pPr>
              <a:lnSpc>
                <a:spcPts val="2200"/>
              </a:lnSpc>
              <a:spcBef>
                <a:spcPts val="1200"/>
              </a:spcBef>
              <a:spcAft>
                <a:spcPts val="0"/>
              </a:spcAft>
              <a:buClr>
                <a:schemeClr val="tx2"/>
              </a:buClr>
            </a:pPr>
            <a:br>
              <a:rPr lang="en-US" sz="1700">
                <a:solidFill>
                  <a:schemeClr val="tx2"/>
                </a:solidFill>
              </a:rPr>
            </a:br>
            <a:r>
              <a:rPr lang="en-US" sz="1700">
                <a:solidFill>
                  <a:schemeClr val="tx2"/>
                </a:solidFill>
              </a:rPr>
              <a:t>Idea to create a drive that seamlessly integrates</a:t>
            </a:r>
            <a:br>
              <a:rPr lang="en-US" sz="1700">
                <a:solidFill>
                  <a:schemeClr val="tx2"/>
                </a:solidFill>
              </a:rPr>
            </a:br>
            <a:r>
              <a:rPr lang="en-US" sz="1700">
                <a:solidFill>
                  <a:schemeClr val="tx2"/>
                </a:solidFill>
              </a:rPr>
              <a:t>larger axes into the </a:t>
            </a:r>
            <a:r>
              <a:rPr lang="en-US" sz="1700" err="1">
                <a:solidFill>
                  <a:schemeClr val="tx2"/>
                </a:solidFill>
              </a:rPr>
              <a:t>SmartMotor</a:t>
            </a:r>
            <a:r>
              <a:rPr lang="en-US" sz="1700">
                <a:solidFill>
                  <a:schemeClr val="tx2"/>
                </a:solidFill>
              </a:rPr>
              <a:t> systems.</a:t>
            </a:r>
          </a:p>
          <a:p>
            <a:pPr marL="173736" indent="-173736">
              <a:lnSpc>
                <a:spcPts val="2200"/>
              </a:lnSpc>
              <a:spcBef>
                <a:spcPts val="1200"/>
              </a:spcBef>
              <a:spcAft>
                <a:spcPts val="0"/>
              </a:spcAft>
              <a:buClr>
                <a:schemeClr val="tx2"/>
              </a:buClr>
              <a:buFont typeface="Arial" panose="020B0604020202020204" pitchFamily="34" charset="0"/>
              <a:buChar char="•"/>
            </a:pPr>
            <a:endParaRPr lang="en-US" sz="1700" b="0"/>
          </a:p>
        </p:txBody>
      </p:sp>
      <p:sp>
        <p:nvSpPr>
          <p:cNvPr id="7" name="Oval 6">
            <a:extLst>
              <a:ext uri="{FF2B5EF4-FFF2-40B4-BE49-F238E27FC236}">
                <a16:creationId xmlns:a16="http://schemas.microsoft.com/office/drawing/2014/main" id="{EB1429E1-4F65-4322-88BA-7B83D03B970C}"/>
              </a:ext>
            </a:extLst>
          </p:cNvPr>
          <p:cNvSpPr/>
          <p:nvPr/>
        </p:nvSpPr>
        <p:spPr>
          <a:xfrm>
            <a:off x="7332427" y="2384830"/>
            <a:ext cx="3756893" cy="375689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Tree>
    <p:extLst>
      <p:ext uri="{BB962C8B-B14F-4D97-AF65-F5344CB8AC3E}">
        <p14:creationId xmlns:p14="http://schemas.microsoft.com/office/powerpoint/2010/main" val="559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4C68-240C-4B07-B422-2471582249F0}"/>
              </a:ext>
            </a:extLst>
          </p:cNvPr>
          <p:cNvSpPr>
            <a:spLocks noGrp="1"/>
          </p:cNvSpPr>
          <p:nvPr>
            <p:ph type="title"/>
          </p:nvPr>
        </p:nvSpPr>
        <p:spPr>
          <a:xfrm>
            <a:off x="1219200" y="269928"/>
            <a:ext cx="10972800" cy="838200"/>
          </a:xfrm>
        </p:spPr>
        <p:txBody>
          <a:bodyPr/>
          <a:lstStyle/>
          <a:p>
            <a:r>
              <a:rPr lang="de-DE"/>
              <a:t>Creation of the DS2020 Combitronic™ Drive</a:t>
            </a:r>
            <a:endParaRPr lang="en-US"/>
          </a:p>
        </p:txBody>
      </p:sp>
      <p:sp>
        <p:nvSpPr>
          <p:cNvPr id="5" name="Content Placeholder 2">
            <a:extLst>
              <a:ext uri="{FF2B5EF4-FFF2-40B4-BE49-F238E27FC236}">
                <a16:creationId xmlns:a16="http://schemas.microsoft.com/office/drawing/2014/main" id="{E9DB33A1-3063-454F-9245-D36421173837}"/>
              </a:ext>
            </a:extLst>
          </p:cNvPr>
          <p:cNvSpPr txBox="1">
            <a:spLocks/>
          </p:cNvSpPr>
          <p:nvPr/>
        </p:nvSpPr>
        <p:spPr>
          <a:xfrm>
            <a:off x="1981200" y="2384830"/>
            <a:ext cx="8123382" cy="3756891"/>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355" indent="-173355">
              <a:lnSpc>
                <a:spcPts val="2200"/>
              </a:lnSpc>
              <a:spcBef>
                <a:spcPts val="1200"/>
              </a:spcBef>
              <a:spcAft>
                <a:spcPts val="0"/>
              </a:spcAft>
              <a:buClr>
                <a:schemeClr val="tx2"/>
              </a:buClr>
              <a:buFont typeface="Arial" panose="020B0604020202020204" pitchFamily="34" charset="0"/>
              <a:buChar char="•"/>
            </a:pPr>
            <a:endParaRPr lang="en-US" sz="1700" b="0"/>
          </a:p>
        </p:txBody>
      </p:sp>
      <p:sp>
        <p:nvSpPr>
          <p:cNvPr id="6" name="Content Placeholder 2">
            <a:extLst>
              <a:ext uri="{FF2B5EF4-FFF2-40B4-BE49-F238E27FC236}">
                <a16:creationId xmlns:a16="http://schemas.microsoft.com/office/drawing/2014/main" id="{C611EF97-CB94-4C1F-9A9D-AB79B59674B1}"/>
              </a:ext>
            </a:extLst>
          </p:cNvPr>
          <p:cNvSpPr txBox="1">
            <a:spLocks/>
          </p:cNvSpPr>
          <p:nvPr/>
        </p:nvSpPr>
        <p:spPr>
          <a:xfrm>
            <a:off x="1218718" y="1315840"/>
            <a:ext cx="9833213" cy="4349411"/>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Enables addition of higher torque servos to existing </a:t>
            </a:r>
            <a:r>
              <a:rPr lang="en-US" sz="1700" b="0" err="1"/>
              <a:t>SmartMotor</a:t>
            </a:r>
            <a:r>
              <a:rPr lang="en-US" sz="1700" b="0"/>
              <a:t> systems to address the power needs for large axes of motion</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Leverages the advantages of </a:t>
            </a:r>
            <a:r>
              <a:rPr lang="en-US" sz="1700" b="0" err="1"/>
              <a:t>SmartMotor</a:t>
            </a:r>
            <a:r>
              <a:rPr lang="en-US" sz="1700" b="0"/>
              <a:t> technology by being easily controlled by any</a:t>
            </a:r>
            <a:br>
              <a:rPr lang="en-US" sz="1700" b="0"/>
            </a:br>
            <a:r>
              <a:rPr lang="en-US" sz="1700" b="0" err="1"/>
              <a:t>SmartMotor</a:t>
            </a:r>
            <a:r>
              <a:rPr lang="en-US" sz="1700" b="0"/>
              <a:t> on the same network</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Used in conjunction with other </a:t>
            </a:r>
            <a:r>
              <a:rPr lang="en-US" sz="1700" b="0" err="1"/>
              <a:t>SmartMotors</a:t>
            </a:r>
            <a:r>
              <a:rPr lang="en-US" sz="1700" b="0"/>
              <a:t> </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Compact, simplified machine</a:t>
            </a:r>
          </a:p>
          <a:p>
            <a:pPr>
              <a:lnSpc>
                <a:spcPts val="2200"/>
              </a:lnSpc>
              <a:spcBef>
                <a:spcPts val="1200"/>
              </a:spcBef>
              <a:spcAft>
                <a:spcPts val="0"/>
              </a:spcAft>
              <a:buClr>
                <a:schemeClr val="tx2"/>
              </a:buClr>
            </a:pPr>
            <a:endParaRPr lang="en-US" sz="1700" b="0"/>
          </a:p>
        </p:txBody>
      </p:sp>
      <p:sp>
        <p:nvSpPr>
          <p:cNvPr id="8" name="Oval 7">
            <a:extLst>
              <a:ext uri="{FF2B5EF4-FFF2-40B4-BE49-F238E27FC236}">
                <a16:creationId xmlns:a16="http://schemas.microsoft.com/office/drawing/2014/main" id="{7A474AF5-0A29-4018-BC9B-6BE5C8CFA6D0}"/>
              </a:ext>
            </a:extLst>
          </p:cNvPr>
          <p:cNvSpPr/>
          <p:nvPr/>
        </p:nvSpPr>
        <p:spPr>
          <a:xfrm>
            <a:off x="7307534" y="2793209"/>
            <a:ext cx="3348514" cy="33485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3" name="TextBox 2">
            <a:extLst>
              <a:ext uri="{FF2B5EF4-FFF2-40B4-BE49-F238E27FC236}">
                <a16:creationId xmlns:a16="http://schemas.microsoft.com/office/drawing/2014/main" id="{400F3898-E986-4375-929A-0056FFBF9B81}"/>
              </a:ext>
            </a:extLst>
          </p:cNvPr>
          <p:cNvSpPr txBox="1"/>
          <p:nvPr/>
        </p:nvSpPr>
        <p:spPr>
          <a:xfrm>
            <a:off x="1218718" y="3749920"/>
            <a:ext cx="1220206" cy="307777"/>
          </a:xfrm>
          <a:prstGeom prst="rect">
            <a:avLst/>
          </a:prstGeom>
          <a:noFill/>
        </p:spPr>
        <p:txBody>
          <a:bodyPr wrap="none" rtlCol="0">
            <a:spAutoFit/>
          </a:bodyPr>
          <a:lstStyle/>
          <a:p>
            <a:r>
              <a:rPr lang="en-US" sz="1400" b="1" i="1">
                <a:hlinkClick r:id="rId3"/>
              </a:rPr>
              <a:t>Learn more!</a:t>
            </a:r>
            <a:endParaRPr lang="en-US" sz="1400" b="1" i="1"/>
          </a:p>
        </p:txBody>
      </p:sp>
    </p:spTree>
    <p:extLst>
      <p:ext uri="{BB962C8B-B14F-4D97-AF65-F5344CB8AC3E}">
        <p14:creationId xmlns:p14="http://schemas.microsoft.com/office/powerpoint/2010/main" val="317596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4C68-240C-4B07-B422-2471582249F0}"/>
              </a:ext>
            </a:extLst>
          </p:cNvPr>
          <p:cNvSpPr>
            <a:spLocks noGrp="1"/>
          </p:cNvSpPr>
          <p:nvPr>
            <p:ph type="title"/>
          </p:nvPr>
        </p:nvSpPr>
        <p:spPr>
          <a:xfrm>
            <a:off x="1219200" y="298788"/>
            <a:ext cx="10972800" cy="838200"/>
          </a:xfrm>
        </p:spPr>
        <p:txBody>
          <a:bodyPr/>
          <a:lstStyle/>
          <a:p>
            <a:r>
              <a:rPr lang="de-DE"/>
              <a:t>Benefits of the Combitronic™ Drive</a:t>
            </a:r>
            <a:endParaRPr lang="en-US"/>
          </a:p>
        </p:txBody>
      </p:sp>
      <p:sp>
        <p:nvSpPr>
          <p:cNvPr id="5" name="Content Placeholder 2">
            <a:extLst>
              <a:ext uri="{FF2B5EF4-FFF2-40B4-BE49-F238E27FC236}">
                <a16:creationId xmlns:a16="http://schemas.microsoft.com/office/drawing/2014/main" id="{E9DB33A1-3063-454F-9245-D36421173837}"/>
              </a:ext>
            </a:extLst>
          </p:cNvPr>
          <p:cNvSpPr txBox="1">
            <a:spLocks/>
          </p:cNvSpPr>
          <p:nvPr/>
        </p:nvSpPr>
        <p:spPr>
          <a:xfrm>
            <a:off x="1981200" y="2384830"/>
            <a:ext cx="8123382" cy="3756891"/>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355" indent="-173355">
              <a:lnSpc>
                <a:spcPts val="2200"/>
              </a:lnSpc>
              <a:spcBef>
                <a:spcPts val="1200"/>
              </a:spcBef>
              <a:spcAft>
                <a:spcPts val="0"/>
              </a:spcAft>
              <a:buClr>
                <a:schemeClr val="tx2"/>
              </a:buClr>
              <a:buFont typeface="Arial" panose="020B0604020202020204" pitchFamily="34" charset="0"/>
              <a:buChar char="•"/>
            </a:pPr>
            <a:endParaRPr lang="en-US" sz="1700" b="0"/>
          </a:p>
        </p:txBody>
      </p:sp>
      <p:sp>
        <p:nvSpPr>
          <p:cNvPr id="7" name="Content Placeholder 2">
            <a:extLst>
              <a:ext uri="{FF2B5EF4-FFF2-40B4-BE49-F238E27FC236}">
                <a16:creationId xmlns:a16="http://schemas.microsoft.com/office/drawing/2014/main" id="{626F9D73-615A-4826-A0F3-1D5D2566279D}"/>
              </a:ext>
            </a:extLst>
          </p:cNvPr>
          <p:cNvSpPr txBox="1">
            <a:spLocks/>
          </p:cNvSpPr>
          <p:nvPr/>
        </p:nvSpPr>
        <p:spPr>
          <a:xfrm>
            <a:off x="1222130" y="1383930"/>
            <a:ext cx="9970477" cy="4349411"/>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1200"/>
              </a:spcBef>
              <a:spcAft>
                <a:spcPts val="0"/>
              </a:spcAft>
              <a:buClr>
                <a:schemeClr val="tx2"/>
              </a:buClr>
            </a:pPr>
            <a:r>
              <a:rPr lang="en-US" sz="1700"/>
              <a:t>Expands the standard drive’s capabilities by allowing it to act as a follower device on the </a:t>
            </a:r>
            <a:r>
              <a:rPr lang="en-US" sz="1700" err="1"/>
              <a:t>SmartMotor</a:t>
            </a:r>
            <a:r>
              <a:rPr lang="en-US" sz="1700"/>
              <a:t>™ </a:t>
            </a:r>
            <a:r>
              <a:rPr lang="en-US" sz="1700" err="1"/>
              <a:t>Combitronic</a:t>
            </a:r>
            <a:r>
              <a:rPr lang="en-US" sz="1700"/>
              <a:t> network</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Easily controlled by any </a:t>
            </a:r>
            <a:r>
              <a:rPr lang="en-US" sz="1700" b="0" err="1"/>
              <a:t>SmartMotor</a:t>
            </a:r>
            <a:r>
              <a:rPr lang="en-US" sz="1700" b="0"/>
              <a:t> </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err="1"/>
              <a:t>Combitronic</a:t>
            </a:r>
            <a:r>
              <a:rPr lang="en-US" sz="1700" b="0"/>
              <a:t> technology is standard</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Significant space saving during installation</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Personalized functionalities and flexible configurations</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Quick, precise movements</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Cooling options: natural or fan cooling</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Integral holding brakes</a:t>
            </a:r>
          </a:p>
          <a:p>
            <a:pPr marL="173736" indent="-173736">
              <a:lnSpc>
                <a:spcPts val="2200"/>
              </a:lnSpc>
              <a:spcBef>
                <a:spcPts val="1200"/>
              </a:spcBef>
              <a:spcAft>
                <a:spcPts val="0"/>
              </a:spcAft>
              <a:buClr>
                <a:schemeClr val="tx2"/>
              </a:buClr>
            </a:pPr>
            <a:endParaRPr lang="en-US" sz="1700" b="0"/>
          </a:p>
        </p:txBody>
      </p:sp>
      <p:sp>
        <p:nvSpPr>
          <p:cNvPr id="8" name="Oval 7">
            <a:extLst>
              <a:ext uri="{FF2B5EF4-FFF2-40B4-BE49-F238E27FC236}">
                <a16:creationId xmlns:a16="http://schemas.microsoft.com/office/drawing/2014/main" id="{DB88B79D-248F-4F84-BF90-B23FEDE24438}"/>
              </a:ext>
            </a:extLst>
          </p:cNvPr>
          <p:cNvSpPr/>
          <p:nvPr/>
        </p:nvSpPr>
        <p:spPr>
          <a:xfrm>
            <a:off x="7844093" y="2384829"/>
            <a:ext cx="3348514" cy="334851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Tree>
    <p:extLst>
      <p:ext uri="{BB962C8B-B14F-4D97-AF65-F5344CB8AC3E}">
        <p14:creationId xmlns:p14="http://schemas.microsoft.com/office/powerpoint/2010/main" val="272934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6F40-3F4D-43AC-B3A5-299D546D29E9}"/>
              </a:ext>
            </a:extLst>
          </p:cNvPr>
          <p:cNvSpPr>
            <a:spLocks noGrp="1"/>
          </p:cNvSpPr>
          <p:nvPr>
            <p:ph type="title"/>
          </p:nvPr>
        </p:nvSpPr>
        <p:spPr>
          <a:xfrm>
            <a:off x="1225061" y="254977"/>
            <a:ext cx="8229600" cy="630716"/>
          </a:xfrm>
        </p:spPr>
        <p:txBody>
          <a:bodyPr/>
          <a:lstStyle/>
          <a:p>
            <a:r>
              <a:rPr lang="en-US"/>
              <a:t>Integration with the </a:t>
            </a:r>
            <a:r>
              <a:rPr lang="en-US" err="1"/>
              <a:t>SmartMotor</a:t>
            </a:r>
            <a:endParaRPr lang="en-US"/>
          </a:p>
        </p:txBody>
      </p:sp>
      <p:pic>
        <p:nvPicPr>
          <p:cNvPr id="5" name="Picture 4">
            <a:extLst>
              <a:ext uri="{FF2B5EF4-FFF2-40B4-BE49-F238E27FC236}">
                <a16:creationId xmlns:a16="http://schemas.microsoft.com/office/drawing/2014/main" id="{5C8EAC64-F45E-4699-ADD8-92DDB7F27709}"/>
              </a:ext>
            </a:extLst>
          </p:cNvPr>
          <p:cNvPicPr>
            <a:picLocks noChangeAspect="1"/>
          </p:cNvPicPr>
          <p:nvPr/>
        </p:nvPicPr>
        <p:blipFill>
          <a:blip r:embed="rId2"/>
          <a:stretch>
            <a:fillRect/>
          </a:stretch>
        </p:blipFill>
        <p:spPr>
          <a:xfrm>
            <a:off x="3117229" y="2277282"/>
            <a:ext cx="5549370" cy="4101484"/>
          </a:xfrm>
          <a:prstGeom prst="rect">
            <a:avLst/>
          </a:prstGeom>
        </p:spPr>
      </p:pic>
      <p:sp>
        <p:nvSpPr>
          <p:cNvPr id="4" name="Content Placeholder 2">
            <a:extLst>
              <a:ext uri="{FF2B5EF4-FFF2-40B4-BE49-F238E27FC236}">
                <a16:creationId xmlns:a16="http://schemas.microsoft.com/office/drawing/2014/main" id="{CCD613BF-46C2-45D4-A8F3-F4C6B3437BB8}"/>
              </a:ext>
            </a:extLst>
          </p:cNvPr>
          <p:cNvSpPr txBox="1">
            <a:spLocks/>
          </p:cNvSpPr>
          <p:nvPr/>
        </p:nvSpPr>
        <p:spPr>
          <a:xfrm>
            <a:off x="1225060" y="1067009"/>
            <a:ext cx="9967547" cy="1852463"/>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Works seamlessly in your </a:t>
            </a:r>
            <a:r>
              <a:rPr lang="en-US" sz="1700" b="0" err="1"/>
              <a:t>SmartMotor</a:t>
            </a:r>
            <a:r>
              <a:rPr lang="en-US" sz="1700" b="0"/>
              <a:t>-based machines and applications</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Allows use of SMI software and </a:t>
            </a:r>
            <a:r>
              <a:rPr lang="en-US" sz="1700" b="0" err="1"/>
              <a:t>AniBasic</a:t>
            </a:r>
            <a:r>
              <a:rPr lang="en-US" sz="1700" b="0"/>
              <a:t> programming language to configure and program the entire system</a:t>
            </a:r>
          </a:p>
        </p:txBody>
      </p:sp>
    </p:spTree>
    <p:extLst>
      <p:ext uri="{BB962C8B-B14F-4D97-AF65-F5344CB8AC3E}">
        <p14:creationId xmlns:p14="http://schemas.microsoft.com/office/powerpoint/2010/main" val="120025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C1A7-6573-4016-972D-E952755ECA88}"/>
              </a:ext>
            </a:extLst>
          </p:cNvPr>
          <p:cNvSpPr>
            <a:spLocks noGrp="1"/>
          </p:cNvSpPr>
          <p:nvPr>
            <p:ph type="title"/>
          </p:nvPr>
        </p:nvSpPr>
        <p:spPr>
          <a:xfrm>
            <a:off x="1295400" y="223455"/>
            <a:ext cx="8118909" cy="838200"/>
          </a:xfrm>
        </p:spPr>
        <p:txBody>
          <a:bodyPr/>
          <a:lstStyle/>
          <a:p>
            <a:r>
              <a:rPr lang="de-DE"/>
              <a:t>Award Winning</a:t>
            </a:r>
            <a:endParaRPr lang="en-US"/>
          </a:p>
        </p:txBody>
      </p:sp>
      <p:grpSp>
        <p:nvGrpSpPr>
          <p:cNvPr id="3" name="Group 2">
            <a:extLst>
              <a:ext uri="{FF2B5EF4-FFF2-40B4-BE49-F238E27FC236}">
                <a16:creationId xmlns:a16="http://schemas.microsoft.com/office/drawing/2014/main" id="{1D8FBB90-89E6-47FD-A1BA-8C89B8BC9AA0}"/>
              </a:ext>
            </a:extLst>
          </p:cNvPr>
          <p:cNvGrpSpPr/>
          <p:nvPr/>
        </p:nvGrpSpPr>
        <p:grpSpPr>
          <a:xfrm>
            <a:off x="7772400" y="2121298"/>
            <a:ext cx="3578407" cy="3441300"/>
            <a:chOff x="4025837" y="2400013"/>
            <a:chExt cx="3542281" cy="3446309"/>
          </a:xfrm>
        </p:grpSpPr>
        <p:sp>
          <p:nvSpPr>
            <p:cNvPr id="7" name="Oval 6">
              <a:extLst>
                <a:ext uri="{FF2B5EF4-FFF2-40B4-BE49-F238E27FC236}">
                  <a16:creationId xmlns:a16="http://schemas.microsoft.com/office/drawing/2014/main" id="{40C35A5F-8DA1-4073-89B2-D90130A1508A}"/>
                </a:ext>
              </a:extLst>
            </p:cNvPr>
            <p:cNvSpPr/>
            <p:nvPr/>
          </p:nvSpPr>
          <p:spPr>
            <a:xfrm>
              <a:off x="4025837" y="2400013"/>
              <a:ext cx="3542281" cy="3446309"/>
            </a:xfrm>
            <a:prstGeom prst="ellipse">
              <a:avLst/>
            </a:prstGeom>
            <a:solidFill>
              <a:schemeClr val="bg1"/>
            </a:solid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pic>
          <p:nvPicPr>
            <p:cNvPr id="5" name="Picture 4">
              <a:extLst>
                <a:ext uri="{FF2B5EF4-FFF2-40B4-BE49-F238E27FC236}">
                  <a16:creationId xmlns:a16="http://schemas.microsoft.com/office/drawing/2014/main" id="{128B2930-3819-4076-B9BD-54FD08D07C40}"/>
                </a:ext>
              </a:extLst>
            </p:cNvPr>
            <p:cNvPicPr>
              <a:picLocks noChangeAspect="1"/>
            </p:cNvPicPr>
            <p:nvPr/>
          </p:nvPicPr>
          <p:blipFill>
            <a:blip r:embed="rId2"/>
            <a:stretch>
              <a:fillRect/>
            </a:stretch>
          </p:blipFill>
          <p:spPr>
            <a:xfrm>
              <a:off x="4380811" y="3124424"/>
              <a:ext cx="2832331" cy="1997485"/>
            </a:xfrm>
            <a:prstGeom prst="rect">
              <a:avLst/>
            </a:prstGeom>
          </p:spPr>
        </p:pic>
      </p:grpSp>
      <p:sp>
        <p:nvSpPr>
          <p:cNvPr id="6" name="Content Placeholder 2">
            <a:extLst>
              <a:ext uri="{FF2B5EF4-FFF2-40B4-BE49-F238E27FC236}">
                <a16:creationId xmlns:a16="http://schemas.microsoft.com/office/drawing/2014/main" id="{0983BDB5-31DE-454D-B55B-3B7538345C99}"/>
              </a:ext>
            </a:extLst>
          </p:cNvPr>
          <p:cNvSpPr>
            <a:spLocks noGrp="1"/>
          </p:cNvSpPr>
          <p:nvPr>
            <p:ph idx="1"/>
          </p:nvPr>
        </p:nvSpPr>
        <p:spPr>
          <a:xfrm>
            <a:off x="1295399" y="1295402"/>
            <a:ext cx="8118909" cy="2209224"/>
          </a:xfrm>
        </p:spPr>
        <p:txBody>
          <a:body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Winner in the 2021 IDEA! Awards (Motors &amp; Drives category)</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Presented by </a:t>
            </a:r>
            <a:r>
              <a:rPr lang="en-US" sz="1700" b="0">
                <a:hlinkClick r:id="rId3"/>
              </a:rPr>
              <a:t>Machine Design and Hydraulics &amp; Pneumatics</a:t>
            </a:r>
            <a:endParaRPr lang="en-US" sz="1700" b="0"/>
          </a:p>
          <a:p>
            <a:pPr marL="173736" indent="-173736">
              <a:lnSpc>
                <a:spcPts val="2200"/>
              </a:lnSpc>
              <a:spcBef>
                <a:spcPts val="1200"/>
              </a:spcBef>
              <a:spcAft>
                <a:spcPts val="0"/>
              </a:spcAft>
              <a:buClr>
                <a:schemeClr val="tx2"/>
              </a:buClr>
              <a:buFont typeface="Arial" panose="020B0604020202020204" pitchFamily="34" charset="0"/>
              <a:buChar char="•"/>
            </a:pPr>
            <a:r>
              <a:rPr lang="en-US" sz="1700" b="0"/>
              <a:t>Highlights new technological developments on the market</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Voted on by engineers and design professionals</a:t>
            </a:r>
            <a:endParaRPr lang="en-US" sz="1700"/>
          </a:p>
        </p:txBody>
      </p:sp>
    </p:spTree>
    <p:extLst>
      <p:ext uri="{BB962C8B-B14F-4D97-AF65-F5344CB8AC3E}">
        <p14:creationId xmlns:p14="http://schemas.microsoft.com/office/powerpoint/2010/main" val="40740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70432" y="1767253"/>
            <a:ext cx="9521014" cy="2962656"/>
          </a:xfrm>
        </p:spPr>
        <p:txBody>
          <a:bodyPr/>
          <a:lstStyle/>
          <a:p>
            <a:r>
              <a:rPr lang="en-US" err="1"/>
              <a:t>Combitronic</a:t>
            </a:r>
            <a:r>
              <a:rPr lang="en-US"/>
              <a:t>™ Technology </a:t>
            </a:r>
            <a:endParaRPr lang="en-US" sz="2800"/>
          </a:p>
        </p:txBody>
      </p:sp>
    </p:spTree>
    <p:extLst>
      <p:ext uri="{BB962C8B-B14F-4D97-AF65-F5344CB8AC3E}">
        <p14:creationId xmlns:p14="http://schemas.microsoft.com/office/powerpoint/2010/main" val="3676789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1297"/>
            <a:ext cx="10972800" cy="838200"/>
          </a:xfrm>
        </p:spPr>
        <p:txBody>
          <a:bodyPr/>
          <a:lstStyle/>
          <a:p>
            <a:r>
              <a:rPr lang="en-US"/>
              <a:t>How Does </a:t>
            </a:r>
            <a:r>
              <a:rPr lang="en-US" err="1"/>
              <a:t>Combitronic</a:t>
            </a:r>
            <a:r>
              <a:rPr lang="en-US"/>
              <a:t>™ Work?</a:t>
            </a:r>
          </a:p>
        </p:txBody>
      </p:sp>
      <p:sp>
        <p:nvSpPr>
          <p:cNvPr id="3" name="Content Placeholder 2"/>
          <p:cNvSpPr>
            <a:spLocks noGrp="1"/>
          </p:cNvSpPr>
          <p:nvPr>
            <p:ph idx="1"/>
          </p:nvPr>
        </p:nvSpPr>
        <p:spPr>
          <a:xfrm>
            <a:off x="1219200" y="1383354"/>
            <a:ext cx="9859108" cy="2209224"/>
          </a:xfrm>
        </p:spPr>
        <p:txBody>
          <a:body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Each </a:t>
            </a:r>
            <a:r>
              <a:rPr lang="en-US" sz="1700" b="0" err="1"/>
              <a:t>SmartMotor</a:t>
            </a:r>
            <a:r>
              <a:rPr lang="en-US" sz="1700" b="0"/>
              <a:t>™ is fully programmable and capable of being a controller to multiple </a:t>
            </a:r>
            <a:r>
              <a:rPr lang="en-US" sz="1700" b="0" err="1"/>
              <a:t>SmartMotors</a:t>
            </a:r>
            <a:r>
              <a:rPr lang="en-US" sz="1700" b="0"/>
              <a:t> on the network</a:t>
            </a:r>
          </a:p>
          <a:p>
            <a:pPr marL="807149" lvl="3" indent="-173736">
              <a:lnSpc>
                <a:spcPts val="2200"/>
              </a:lnSpc>
              <a:spcBef>
                <a:spcPts val="1200"/>
              </a:spcBef>
              <a:spcAft>
                <a:spcPts val="0"/>
              </a:spcAft>
            </a:pPr>
            <a:r>
              <a:rPr lang="en-US" sz="1700"/>
              <a:t>Not just through a few outgoing commands, I/O handshaking or value assignments</a:t>
            </a:r>
          </a:p>
          <a:p>
            <a:pPr marL="807149" lvl="3" indent="-173736">
              <a:lnSpc>
                <a:spcPts val="2200"/>
              </a:lnSpc>
              <a:spcBef>
                <a:spcPts val="1200"/>
              </a:spcBef>
              <a:spcAft>
                <a:spcPts val="0"/>
              </a:spcAft>
            </a:pPr>
            <a:r>
              <a:rPr lang="en-US" sz="1700"/>
              <a:t>It is fully functional, bi-directional communications</a:t>
            </a:r>
          </a:p>
          <a:p>
            <a:pPr marL="807149" lvl="3" indent="-173736">
              <a:lnSpc>
                <a:spcPts val="2200"/>
              </a:lnSpc>
              <a:spcBef>
                <a:spcPts val="1200"/>
              </a:spcBef>
              <a:spcAft>
                <a:spcPts val="0"/>
              </a:spcAft>
            </a:pPr>
            <a:r>
              <a:rPr lang="en-US" sz="1700"/>
              <a:t>Through a CAN bus, it resides on top of either the </a:t>
            </a:r>
            <a:r>
              <a:rPr lang="en-US" sz="1700" err="1"/>
              <a:t>CANopen</a:t>
            </a:r>
            <a:r>
              <a:rPr lang="en-US" sz="1700"/>
              <a:t> or </a:t>
            </a:r>
            <a:r>
              <a:rPr lang="en-US" sz="1700" err="1"/>
              <a:t>DeviceNet</a:t>
            </a:r>
            <a:r>
              <a:rPr lang="en-US" sz="1700"/>
              <a:t> protocol</a:t>
            </a:r>
          </a:p>
          <a:p>
            <a:pPr marL="173736" indent="-173736">
              <a:lnSpc>
                <a:spcPts val="2200"/>
              </a:lnSpc>
              <a:spcBef>
                <a:spcPts val="1200"/>
              </a:spcBef>
              <a:spcAft>
                <a:spcPts val="0"/>
              </a:spcAft>
              <a:buClr>
                <a:schemeClr val="tx2"/>
              </a:buClr>
              <a:buFont typeface="Arial" panose="020B0604020202020204" pitchFamily="34" charset="0"/>
              <a:buChar char="•"/>
            </a:pPr>
            <a:endParaRPr lang="en-US" sz="1700"/>
          </a:p>
        </p:txBody>
      </p:sp>
      <p:pic>
        <p:nvPicPr>
          <p:cNvPr id="6" name="Picture 5">
            <a:extLst>
              <a:ext uri="{FF2B5EF4-FFF2-40B4-BE49-F238E27FC236}">
                <a16:creationId xmlns:a16="http://schemas.microsoft.com/office/drawing/2014/main" id="{B4B2E8C8-2510-4474-BD5E-CE657856ED13}"/>
              </a:ext>
            </a:extLst>
          </p:cNvPr>
          <p:cNvPicPr>
            <a:picLocks noChangeAspect="1"/>
          </p:cNvPicPr>
          <p:nvPr/>
        </p:nvPicPr>
        <p:blipFill>
          <a:blip r:embed="rId3"/>
          <a:stretch>
            <a:fillRect/>
          </a:stretch>
        </p:blipFill>
        <p:spPr>
          <a:xfrm>
            <a:off x="3524511" y="3592578"/>
            <a:ext cx="5142977" cy="2787278"/>
          </a:xfrm>
          <a:prstGeom prst="rect">
            <a:avLst/>
          </a:prstGeom>
        </p:spPr>
      </p:pic>
    </p:spTree>
    <p:extLst>
      <p:ext uri="{BB962C8B-B14F-4D97-AF65-F5344CB8AC3E}">
        <p14:creationId xmlns:p14="http://schemas.microsoft.com/office/powerpoint/2010/main" val="225857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2127"/>
            <a:ext cx="8320454" cy="838200"/>
          </a:xfrm>
        </p:spPr>
        <p:txBody>
          <a:bodyPr/>
          <a:lstStyle/>
          <a:p>
            <a:r>
              <a:rPr lang="en-US"/>
              <a:t>How Does </a:t>
            </a:r>
            <a:r>
              <a:rPr lang="en-US" err="1"/>
              <a:t>Combitronic</a:t>
            </a:r>
            <a:r>
              <a:rPr lang="en-US"/>
              <a:t>™ Work? (cont’d)</a:t>
            </a:r>
          </a:p>
        </p:txBody>
      </p:sp>
      <p:sp>
        <p:nvSpPr>
          <p:cNvPr id="3" name="Content Placeholder 2"/>
          <p:cNvSpPr>
            <a:spLocks noGrp="1"/>
          </p:cNvSpPr>
          <p:nvPr>
            <p:ph idx="1"/>
          </p:nvPr>
        </p:nvSpPr>
        <p:spPr>
          <a:xfrm>
            <a:off x="1219200" y="1374533"/>
            <a:ext cx="9313985" cy="2209224"/>
          </a:xfrm>
        </p:spPr>
        <p:txBody>
          <a:body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Other than matching baud rates and ensuring unique node addresses, there are no other requirements</a:t>
            </a:r>
          </a:p>
          <a:p>
            <a:pPr marL="807149" lvl="3" indent="-173736">
              <a:lnSpc>
                <a:spcPts val="2200"/>
              </a:lnSpc>
              <a:spcBef>
                <a:spcPts val="1200"/>
              </a:spcBef>
              <a:spcAft>
                <a:spcPts val="0"/>
              </a:spcAft>
            </a:pPr>
            <a:r>
              <a:rPr lang="en-US" sz="1700"/>
              <a:t>In a traditional network, all commands local to a </a:t>
            </a:r>
            <a:r>
              <a:rPr lang="en-US" sz="1700" err="1"/>
              <a:t>SmartMotor</a:t>
            </a:r>
            <a:r>
              <a:rPr lang="en-US" sz="1700"/>
              <a:t> controller are for the motor only</a:t>
            </a:r>
          </a:p>
          <a:p>
            <a:pPr marL="807149" lvl="3" indent="-173736">
              <a:lnSpc>
                <a:spcPts val="2200"/>
              </a:lnSpc>
              <a:spcBef>
                <a:spcPts val="1200"/>
              </a:spcBef>
              <a:spcAft>
                <a:spcPts val="0"/>
              </a:spcAft>
            </a:pPr>
            <a:r>
              <a:rPr lang="en-US" sz="1700"/>
              <a:t>With </a:t>
            </a:r>
            <a:r>
              <a:rPr lang="en-US" sz="1700" err="1"/>
              <a:t>Combitronic</a:t>
            </a:r>
            <a:r>
              <a:rPr lang="en-US" sz="1700"/>
              <a:t> technology, those same commands can be applied to and reference other motors on the same network as if all the motors were being controlled by a central, multi-axis controller</a:t>
            </a:r>
          </a:p>
          <a:p>
            <a:pPr lvl="2" indent="0">
              <a:lnSpc>
                <a:spcPts val="2200"/>
              </a:lnSpc>
              <a:spcBef>
                <a:spcPts val="1200"/>
              </a:spcBef>
              <a:spcAft>
                <a:spcPts val="0"/>
              </a:spcAft>
              <a:buNone/>
            </a:pPr>
            <a:r>
              <a:rPr lang="en-US" sz="1700" i="1" err="1"/>
              <a:t>Combitronic</a:t>
            </a:r>
            <a:r>
              <a:rPr lang="en-US" sz="1700" i="1"/>
              <a:t> protocol is not register or data-packet based – it simply uses the typical local commands amended with a colon and target node address.</a:t>
            </a:r>
          </a:p>
          <a:p>
            <a:pPr marL="173736" indent="-173736">
              <a:lnSpc>
                <a:spcPts val="2200"/>
              </a:lnSpc>
              <a:spcBef>
                <a:spcPts val="1200"/>
              </a:spcBef>
              <a:spcAft>
                <a:spcPts val="0"/>
              </a:spcAft>
            </a:pPr>
            <a:endParaRPr lang="en-US" sz="1700"/>
          </a:p>
          <a:p>
            <a:pPr marL="807149" lvl="3" indent="-173736">
              <a:lnSpc>
                <a:spcPts val="2200"/>
              </a:lnSpc>
              <a:spcBef>
                <a:spcPts val="1200"/>
              </a:spcBef>
              <a:spcAft>
                <a:spcPts val="0"/>
              </a:spcAft>
            </a:pPr>
            <a:endParaRPr lang="en-US" sz="1700"/>
          </a:p>
          <a:p>
            <a:pPr marL="807149" lvl="3" indent="-173736">
              <a:lnSpc>
                <a:spcPts val="2200"/>
              </a:lnSpc>
              <a:spcBef>
                <a:spcPts val="1200"/>
              </a:spcBef>
              <a:spcAft>
                <a:spcPts val="0"/>
              </a:spcAft>
            </a:pPr>
            <a:endParaRPr lang="en-US" sz="1700"/>
          </a:p>
          <a:p>
            <a:pPr marL="807149" lvl="3" indent="-173736">
              <a:lnSpc>
                <a:spcPts val="2200"/>
              </a:lnSpc>
              <a:spcBef>
                <a:spcPts val="1200"/>
              </a:spcBef>
              <a:spcAft>
                <a:spcPts val="0"/>
              </a:spcAft>
            </a:pPr>
            <a:endParaRPr lang="en-US" sz="1700"/>
          </a:p>
          <a:p>
            <a:pPr marL="807149" lvl="3" indent="-173736">
              <a:lnSpc>
                <a:spcPts val="2200"/>
              </a:lnSpc>
              <a:spcBef>
                <a:spcPts val="1200"/>
              </a:spcBef>
              <a:spcAft>
                <a:spcPts val="0"/>
              </a:spcAft>
            </a:pPr>
            <a:endParaRPr lang="en-US" sz="1700"/>
          </a:p>
          <a:p>
            <a:pPr marL="173736" indent="-173736">
              <a:lnSpc>
                <a:spcPts val="2200"/>
              </a:lnSpc>
              <a:spcBef>
                <a:spcPts val="1200"/>
              </a:spcBef>
              <a:spcAft>
                <a:spcPts val="0"/>
              </a:spcAft>
              <a:buClr>
                <a:schemeClr val="tx2"/>
              </a:buClr>
              <a:buFont typeface="Arial" panose="020B0604020202020204" pitchFamily="34" charset="0"/>
              <a:buChar char="•"/>
            </a:pPr>
            <a:endParaRPr lang="en-US" sz="1700"/>
          </a:p>
        </p:txBody>
      </p:sp>
      <p:sp>
        <p:nvSpPr>
          <p:cNvPr id="6" name="TextBox 5">
            <a:extLst>
              <a:ext uri="{FF2B5EF4-FFF2-40B4-BE49-F238E27FC236}">
                <a16:creationId xmlns:a16="http://schemas.microsoft.com/office/drawing/2014/main" id="{BF71C42B-5E08-4E25-B470-A555A86210C5}"/>
              </a:ext>
            </a:extLst>
          </p:cNvPr>
          <p:cNvSpPr txBox="1"/>
          <p:nvPr/>
        </p:nvSpPr>
        <p:spPr>
          <a:xfrm>
            <a:off x="1368669" y="4761768"/>
            <a:ext cx="1220206" cy="307777"/>
          </a:xfrm>
          <a:prstGeom prst="rect">
            <a:avLst/>
          </a:prstGeom>
          <a:noFill/>
        </p:spPr>
        <p:txBody>
          <a:bodyPr wrap="none" rtlCol="0">
            <a:spAutoFit/>
          </a:bodyPr>
          <a:lstStyle/>
          <a:p>
            <a:r>
              <a:rPr lang="en-US" sz="1400" b="1" i="1">
                <a:hlinkClick r:id="rId3"/>
              </a:rPr>
              <a:t>Learn more!</a:t>
            </a:r>
            <a:endParaRPr lang="en-US" sz="1400" b="1" i="1"/>
          </a:p>
        </p:txBody>
      </p:sp>
    </p:spTree>
    <p:extLst>
      <p:ext uri="{BB962C8B-B14F-4D97-AF65-F5344CB8AC3E}">
        <p14:creationId xmlns:p14="http://schemas.microsoft.com/office/powerpoint/2010/main" val="233392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5836"/>
            <a:ext cx="10972800" cy="838200"/>
          </a:xfrm>
        </p:spPr>
        <p:txBody>
          <a:bodyPr/>
          <a:lstStyle/>
          <a:p>
            <a:r>
              <a:rPr lang="en-US"/>
              <a:t>How Does </a:t>
            </a:r>
            <a:r>
              <a:rPr lang="en-US" err="1"/>
              <a:t>Combitronic</a:t>
            </a:r>
            <a:r>
              <a:rPr lang="en-US"/>
              <a:t>™ Work? (Example)</a:t>
            </a:r>
          </a:p>
        </p:txBody>
      </p:sp>
      <p:sp>
        <p:nvSpPr>
          <p:cNvPr id="3" name="Content Placeholder 2"/>
          <p:cNvSpPr>
            <a:spLocks noGrp="1"/>
          </p:cNvSpPr>
          <p:nvPr>
            <p:ph idx="1"/>
          </p:nvPr>
        </p:nvSpPr>
        <p:spPr>
          <a:xfrm>
            <a:off x="1219200" y="1269025"/>
            <a:ext cx="8118909" cy="1786238"/>
          </a:xfrm>
        </p:spPr>
        <p:txBody>
          <a:bodyPr/>
          <a:lstStyle/>
          <a:p>
            <a:pPr marL="173736" indent="-173736">
              <a:lnSpc>
                <a:spcPts val="2200"/>
              </a:lnSpc>
              <a:buClr>
                <a:schemeClr val="tx2"/>
              </a:buClr>
              <a:buFont typeface="Arial" panose="020B0604020202020204" pitchFamily="34" charset="0"/>
              <a:buChar char="•"/>
            </a:pPr>
            <a:r>
              <a:rPr lang="en-US" sz="1700" b="0" err="1"/>
              <a:t>SmartMotor</a:t>
            </a:r>
            <a:r>
              <a:rPr lang="en-US" sz="1700" b="0"/>
              <a:t> servos use a single letter G command to start a motion profile:</a:t>
            </a:r>
          </a:p>
          <a:p>
            <a:pPr marL="400050" lvl="1">
              <a:lnSpc>
                <a:spcPct val="107000"/>
              </a:lnSpc>
              <a:spcAft>
                <a:spcPts val="600"/>
              </a:spcAft>
            </a:pPr>
            <a:r>
              <a:rPr lang="en-US" sz="1600" b="1">
                <a:solidFill>
                  <a:srgbClr val="0000FF"/>
                </a:solidFill>
                <a:latin typeface="Courier New" panose="02070309020205020404" pitchFamily="49" charset="0"/>
                <a:ea typeface="Calibri" panose="020F0502020204030204" pitchFamily="34" charset="0"/>
                <a:cs typeface="Courier New" panose="02070309020205020404" pitchFamily="49" charset="0"/>
              </a:rPr>
              <a:t>   G</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'Issue</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Go</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in</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local</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motor</a:t>
            </a:r>
            <a:endParaRPr lang="en-US" sz="1600" b="1">
              <a:latin typeface="Courier New" panose="02070309020205020404" pitchFamily="49" charset="0"/>
              <a:ea typeface="Calibri" panose="020F0502020204030204" pitchFamily="34" charset="0"/>
              <a:cs typeface="Courier New" panose="02070309020205020404" pitchFamily="49" charset="0"/>
            </a:endParaRPr>
          </a:p>
          <a:p>
            <a:pPr marL="173736" indent="-173736">
              <a:lnSpc>
                <a:spcPts val="2200"/>
              </a:lnSpc>
              <a:buClr>
                <a:schemeClr val="tx2"/>
              </a:buClr>
              <a:buFont typeface="Arial" panose="020B0604020202020204" pitchFamily="34" charset="0"/>
              <a:buChar char="•"/>
            </a:pPr>
            <a:r>
              <a:rPr lang="en-US" sz="1700" b="0"/>
              <a:t>Add </a:t>
            </a:r>
            <a:r>
              <a:rPr lang="en-US" sz="1700" b="0" err="1"/>
              <a:t>Combitronic</a:t>
            </a:r>
            <a:r>
              <a:rPr lang="en-US" sz="1700" b="0"/>
              <a:t> syntax to start one or all motors on the same network </a:t>
            </a:r>
          </a:p>
          <a:p>
            <a:pPr marL="400050" lvl="1">
              <a:lnSpc>
                <a:spcPct val="107000"/>
              </a:lnSpc>
              <a:spcAft>
                <a:spcPts val="0"/>
              </a:spcAft>
            </a:pPr>
            <a:r>
              <a:rPr lang="en-US" sz="1600" b="1">
                <a:solidFill>
                  <a:srgbClr val="0000FF"/>
                </a:solidFill>
                <a:latin typeface="Courier New" panose="02070309020205020404" pitchFamily="49" charset="0"/>
                <a:ea typeface="Calibri" panose="020F0502020204030204" pitchFamily="34" charset="0"/>
                <a:cs typeface="Courier New" panose="02070309020205020404" pitchFamily="49" charset="0"/>
              </a:rPr>
              <a:t>   G</a:t>
            </a:r>
            <a:r>
              <a:rPr lang="en-US" sz="1600" b="1">
                <a:solidFill>
                  <a:srgbClr val="000000"/>
                </a:solidFill>
                <a:highlight>
                  <a:srgbClr val="FFFF00"/>
                </a:highlight>
                <a:latin typeface="Courier New" panose="02070309020205020404" pitchFamily="49" charset="0"/>
                <a:ea typeface="Calibri" panose="020F0502020204030204" pitchFamily="34" charset="0"/>
                <a:cs typeface="Courier New" panose="02070309020205020404" pitchFamily="49" charset="0"/>
              </a:rPr>
              <a:t>:2</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a:t>
            </a:r>
            <a:r>
              <a:rPr lang="en-US" sz="1600" b="1" err="1">
                <a:solidFill>
                  <a:srgbClr val="008000"/>
                </a:solidFill>
                <a:latin typeface="Courier New" panose="02070309020205020404" pitchFamily="49" charset="0"/>
                <a:ea typeface="Calibri" panose="020F0502020204030204" pitchFamily="34" charset="0"/>
                <a:cs typeface="Courier New" panose="02070309020205020404" pitchFamily="49" charset="0"/>
              </a:rPr>
              <a:t>Combitronic</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 Go</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to</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motor 2</a:t>
            </a:r>
          </a:p>
          <a:p>
            <a:pPr marL="400050" lvl="1">
              <a:lnSpc>
                <a:spcPct val="107000"/>
              </a:lnSpc>
              <a:spcAft>
                <a:spcPts val="0"/>
              </a:spcAft>
            </a:pPr>
            <a:r>
              <a:rPr lang="en-US" sz="1600" b="1">
                <a:solidFill>
                  <a:srgbClr val="0000FF"/>
                </a:solidFill>
                <a:latin typeface="Courier New" panose="02070309020205020404" pitchFamily="49" charset="0"/>
                <a:ea typeface="Calibri" panose="020F0502020204030204" pitchFamily="34" charset="0"/>
                <a:cs typeface="Courier New" panose="02070309020205020404" pitchFamily="49" charset="0"/>
              </a:rPr>
              <a:t>   G</a:t>
            </a:r>
            <a:r>
              <a:rPr lang="en-US" sz="1600" b="1">
                <a:solidFill>
                  <a:srgbClr val="000000"/>
                </a:solidFill>
                <a:highlight>
                  <a:srgbClr val="FFFF00"/>
                </a:highlight>
                <a:latin typeface="Courier New" panose="02070309020205020404" pitchFamily="49" charset="0"/>
                <a:ea typeface="Calibri" panose="020F0502020204030204" pitchFamily="34" charset="0"/>
                <a:cs typeface="Courier New" panose="02070309020205020404" pitchFamily="49" charset="0"/>
              </a:rPr>
              <a:t>:0</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a:t>
            </a:r>
            <a:r>
              <a:rPr lang="en-US" sz="1600" b="1" err="1">
                <a:solidFill>
                  <a:srgbClr val="008000"/>
                </a:solidFill>
                <a:latin typeface="Courier New" panose="02070309020205020404" pitchFamily="49" charset="0"/>
                <a:ea typeface="Calibri" panose="020F0502020204030204" pitchFamily="34" charset="0"/>
                <a:cs typeface="Courier New" panose="02070309020205020404" pitchFamily="49" charset="0"/>
              </a:rPr>
              <a:t>Combitronic</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 global</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Go</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to</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all</a:t>
            </a:r>
            <a:r>
              <a:rPr lang="en-US" sz="1600" b="1">
                <a:solidFill>
                  <a:srgbClr val="C916B3"/>
                </a:solidFill>
                <a:latin typeface="Courier New" panose="02070309020205020404" pitchFamily="49" charset="0"/>
                <a:ea typeface="Calibri" panose="020F0502020204030204" pitchFamily="34" charset="0"/>
                <a:cs typeface="Courier New" panose="02070309020205020404" pitchFamily="49" charset="0"/>
              </a:rPr>
              <a:t> </a:t>
            </a:r>
            <a:r>
              <a:rPr lang="en-US" sz="1600" b="1">
                <a:solidFill>
                  <a:srgbClr val="008000"/>
                </a:solidFill>
                <a:latin typeface="Courier New" panose="02070309020205020404" pitchFamily="49" charset="0"/>
                <a:ea typeface="Calibri" panose="020F0502020204030204" pitchFamily="34" charset="0"/>
                <a:cs typeface="Courier New" panose="02070309020205020404" pitchFamily="49" charset="0"/>
              </a:rPr>
              <a:t>motors</a:t>
            </a:r>
            <a:endParaRPr lang="en-US" sz="1700"/>
          </a:p>
        </p:txBody>
      </p:sp>
      <p:pic>
        <p:nvPicPr>
          <p:cNvPr id="5" name="Picture 4">
            <a:extLst>
              <a:ext uri="{FF2B5EF4-FFF2-40B4-BE49-F238E27FC236}">
                <a16:creationId xmlns:a16="http://schemas.microsoft.com/office/drawing/2014/main" id="{ED338407-CCFF-49E9-8E60-1860450B6B86}"/>
              </a:ext>
            </a:extLst>
          </p:cNvPr>
          <p:cNvPicPr>
            <a:picLocks noChangeAspect="1"/>
          </p:cNvPicPr>
          <p:nvPr/>
        </p:nvPicPr>
        <p:blipFill>
          <a:blip r:embed="rId3"/>
          <a:stretch>
            <a:fillRect/>
          </a:stretch>
        </p:blipFill>
        <p:spPr>
          <a:xfrm>
            <a:off x="4024767" y="3367350"/>
            <a:ext cx="4142466" cy="2913637"/>
          </a:xfrm>
          <a:prstGeom prst="rect">
            <a:avLst/>
          </a:prstGeom>
        </p:spPr>
      </p:pic>
    </p:spTree>
    <p:extLst>
      <p:ext uri="{BB962C8B-B14F-4D97-AF65-F5344CB8AC3E}">
        <p14:creationId xmlns:p14="http://schemas.microsoft.com/office/powerpoint/2010/main" val="13195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00284" y="1776046"/>
            <a:ext cx="8661401" cy="2962656"/>
          </a:xfrm>
        </p:spPr>
        <p:txBody>
          <a:bodyPr/>
          <a:lstStyle/>
          <a:p>
            <a:r>
              <a:rPr lang="en-US"/>
              <a:t>Key Markets and Applications</a:t>
            </a:r>
            <a:endParaRPr lang="en-US" sz="2800"/>
          </a:p>
        </p:txBody>
      </p:sp>
    </p:spTree>
    <p:extLst>
      <p:ext uri="{BB962C8B-B14F-4D97-AF65-F5344CB8AC3E}">
        <p14:creationId xmlns:p14="http://schemas.microsoft.com/office/powerpoint/2010/main" val="235930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186" y="303243"/>
            <a:ext cx="8155376" cy="838200"/>
          </a:xfrm>
        </p:spPr>
        <p:txBody>
          <a:bodyPr/>
          <a:lstStyle/>
          <a:p>
            <a:r>
              <a:rPr lang="en-US">
                <a:cs typeface="Arial" panose="020B0604020202020204" pitchFamily="34" charset="0"/>
              </a:rPr>
              <a:t>Presenters</a:t>
            </a:r>
            <a:endParaRPr lang="en-US"/>
          </a:p>
        </p:txBody>
      </p:sp>
      <p:sp>
        <p:nvSpPr>
          <p:cNvPr id="3" name="Content Placeholder 2"/>
          <p:cNvSpPr>
            <a:spLocks noGrp="1"/>
          </p:cNvSpPr>
          <p:nvPr>
            <p:ph idx="1"/>
          </p:nvPr>
        </p:nvSpPr>
        <p:spPr>
          <a:xfrm>
            <a:off x="3153967" y="3429000"/>
            <a:ext cx="2470298" cy="1147507"/>
          </a:xfrm>
        </p:spPr>
        <p:txBody>
          <a:bodyPr>
            <a:normAutofit/>
          </a:bodyPr>
          <a:lstStyle/>
          <a:p>
            <a:pPr marL="173736" indent="-822960" eaLnBrk="0" fontAlgn="base" hangingPunct="0">
              <a:lnSpc>
                <a:spcPts val="2200"/>
              </a:lnSpc>
              <a:spcBef>
                <a:spcPts val="200"/>
              </a:spcBef>
              <a:spcAft>
                <a:spcPct val="0"/>
              </a:spcAft>
            </a:pPr>
            <a:r>
              <a:rPr lang="en-US" altLang="en-US" sz="1800" b="0">
                <a:solidFill>
                  <a:srgbClr val="333333"/>
                </a:solidFill>
              </a:rPr>
              <a:t>Ben Burke</a:t>
            </a:r>
          </a:p>
          <a:p>
            <a:pPr marL="173736" indent="-822960" eaLnBrk="0" fontAlgn="base" hangingPunct="0">
              <a:lnSpc>
                <a:spcPts val="2200"/>
              </a:lnSpc>
              <a:spcBef>
                <a:spcPts val="200"/>
              </a:spcBef>
              <a:spcAft>
                <a:spcPct val="0"/>
              </a:spcAft>
            </a:pPr>
            <a:r>
              <a:rPr lang="en-US" altLang="en-US" sz="1800" b="0">
                <a:solidFill>
                  <a:srgbClr val="333333"/>
                </a:solidFill>
              </a:rPr>
              <a:t>Applications Engineer</a:t>
            </a:r>
          </a:p>
          <a:p>
            <a:pPr marL="173736" indent="-822960" eaLnBrk="0" fontAlgn="base" hangingPunct="0">
              <a:lnSpc>
                <a:spcPts val="2200"/>
              </a:lnSpc>
              <a:spcBef>
                <a:spcPts val="200"/>
              </a:spcBef>
              <a:spcAft>
                <a:spcPct val="0"/>
              </a:spcAft>
            </a:pPr>
            <a:r>
              <a:rPr lang="en-US" altLang="en-US" sz="1800" b="0">
                <a:solidFill>
                  <a:srgbClr val="333333"/>
                </a:solidFill>
                <a:hlinkClick r:id="rId2"/>
              </a:rPr>
              <a:t>BBurke2@moog.com</a:t>
            </a:r>
            <a:endParaRPr lang="en-US" altLang="en-US" sz="1800" b="0">
              <a:solidFill>
                <a:srgbClr val="333333"/>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934" y="3429000"/>
            <a:ext cx="1667960" cy="1667960"/>
          </a:xfrm>
          <a:prstGeom prst="rect">
            <a:avLst/>
          </a:prstGeom>
        </p:spPr>
      </p:pic>
      <p:sp>
        <p:nvSpPr>
          <p:cNvPr id="12" name="Content Placeholder 2"/>
          <p:cNvSpPr txBox="1">
            <a:spLocks/>
          </p:cNvSpPr>
          <p:nvPr/>
        </p:nvSpPr>
        <p:spPr>
          <a:xfrm>
            <a:off x="3153967" y="1458711"/>
            <a:ext cx="3679595" cy="1380613"/>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822960" eaLnBrk="0" fontAlgn="base" hangingPunct="0">
              <a:lnSpc>
                <a:spcPts val="2200"/>
              </a:lnSpc>
              <a:spcBef>
                <a:spcPts val="200"/>
              </a:spcBef>
              <a:spcAft>
                <a:spcPct val="0"/>
              </a:spcAft>
            </a:pPr>
            <a:r>
              <a:rPr lang="en-US" altLang="en-US" sz="1800" b="0">
                <a:solidFill>
                  <a:srgbClr val="333333"/>
                </a:solidFill>
              </a:rPr>
              <a:t>Hack Summer</a:t>
            </a:r>
          </a:p>
          <a:p>
            <a:pPr marL="173736" indent="-822960" eaLnBrk="0" fontAlgn="base" hangingPunct="0">
              <a:lnSpc>
                <a:spcPts val="2200"/>
              </a:lnSpc>
              <a:spcBef>
                <a:spcPts val="200"/>
              </a:spcBef>
              <a:spcAft>
                <a:spcPct val="0"/>
              </a:spcAft>
            </a:pPr>
            <a:r>
              <a:rPr lang="en-US" altLang="en-US" sz="1800" b="0">
                <a:solidFill>
                  <a:srgbClr val="333333"/>
                </a:solidFill>
              </a:rPr>
              <a:t>Mgr., Applications Engineering</a:t>
            </a:r>
          </a:p>
          <a:p>
            <a:pPr marL="173736" indent="-822960" eaLnBrk="0" fontAlgn="base" hangingPunct="0">
              <a:lnSpc>
                <a:spcPts val="2200"/>
              </a:lnSpc>
              <a:spcBef>
                <a:spcPts val="200"/>
              </a:spcBef>
              <a:spcAft>
                <a:spcPct val="0"/>
              </a:spcAft>
            </a:pPr>
            <a:r>
              <a:rPr lang="en-US" altLang="en-US" sz="1800" b="0">
                <a:solidFill>
                  <a:srgbClr val="333333"/>
                </a:solidFill>
                <a:hlinkClick r:id="rId4"/>
              </a:rPr>
              <a:t>HSummer@moog.com</a:t>
            </a:r>
            <a:endParaRPr lang="en-US" altLang="en-US" sz="1800" b="0">
              <a:solidFill>
                <a:srgbClr val="333333"/>
              </a:solidFill>
            </a:endParaRPr>
          </a:p>
        </p:txBody>
      </p:sp>
      <p:pic>
        <p:nvPicPr>
          <p:cNvPr id="14" name="Picture 13"/>
          <p:cNvPicPr>
            <a:picLocks noChangeAspect="1"/>
          </p:cNvPicPr>
          <p:nvPr/>
        </p:nvPicPr>
        <p:blipFill>
          <a:blip r:embed="rId5"/>
          <a:stretch>
            <a:fillRect/>
          </a:stretch>
        </p:blipFill>
        <p:spPr>
          <a:xfrm>
            <a:off x="1261186" y="1458711"/>
            <a:ext cx="1678059" cy="1678059"/>
          </a:xfrm>
          <a:prstGeom prst="rect">
            <a:avLst/>
          </a:prstGeom>
        </p:spPr>
      </p:pic>
    </p:spTree>
    <p:extLst>
      <p:ext uri="{BB962C8B-B14F-4D97-AF65-F5344CB8AC3E}">
        <p14:creationId xmlns:p14="http://schemas.microsoft.com/office/powerpoint/2010/main" val="5146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43"/>
          </p:nvPr>
        </p:nvSpPr>
        <p:spPr>
          <a:xfrm>
            <a:off x="3418046" y="5620091"/>
            <a:ext cx="1737360" cy="365760"/>
          </a:xfrm>
        </p:spPr>
        <p:txBody>
          <a:bodyPr/>
          <a:lstStyle/>
          <a:p>
            <a:r>
              <a:rPr lang="en-US"/>
              <a:t>Bed of Nails, Arrays</a:t>
            </a:r>
          </a:p>
        </p:txBody>
      </p:sp>
      <p:sp>
        <p:nvSpPr>
          <p:cNvPr id="13" name="Text Placeholder 12"/>
          <p:cNvSpPr>
            <a:spLocks noGrp="1"/>
          </p:cNvSpPr>
          <p:nvPr>
            <p:ph type="body" sz="quarter" idx="44"/>
          </p:nvPr>
        </p:nvSpPr>
        <p:spPr>
          <a:xfrm>
            <a:off x="5227320" y="5620091"/>
            <a:ext cx="1737360" cy="365760"/>
          </a:xfrm>
        </p:spPr>
        <p:txBody>
          <a:bodyPr/>
          <a:lstStyle/>
          <a:p>
            <a:r>
              <a:rPr lang="en-US"/>
              <a:t>Capping and Fastening</a:t>
            </a:r>
          </a:p>
        </p:txBody>
      </p:sp>
      <p:sp>
        <p:nvSpPr>
          <p:cNvPr id="14" name="Text Placeholder 13"/>
          <p:cNvSpPr>
            <a:spLocks noGrp="1"/>
          </p:cNvSpPr>
          <p:nvPr>
            <p:ph type="body" sz="quarter" idx="45"/>
          </p:nvPr>
        </p:nvSpPr>
        <p:spPr>
          <a:xfrm>
            <a:off x="7057212" y="5620091"/>
            <a:ext cx="1737360" cy="365760"/>
          </a:xfrm>
        </p:spPr>
        <p:txBody>
          <a:bodyPr/>
          <a:lstStyle/>
          <a:p>
            <a:r>
              <a:rPr lang="en-US"/>
              <a:t>CNC Milling and Contouring</a:t>
            </a:r>
          </a:p>
        </p:txBody>
      </p:sp>
      <p:sp>
        <p:nvSpPr>
          <p:cNvPr id="15" name="Text Placeholder 14"/>
          <p:cNvSpPr>
            <a:spLocks noGrp="1"/>
          </p:cNvSpPr>
          <p:nvPr>
            <p:ph type="body" sz="quarter" idx="46"/>
          </p:nvPr>
        </p:nvSpPr>
        <p:spPr>
          <a:xfrm>
            <a:off x="1608772" y="5620091"/>
            <a:ext cx="1737360" cy="365760"/>
          </a:xfrm>
        </p:spPr>
        <p:txBody>
          <a:bodyPr/>
          <a:lstStyle/>
          <a:p>
            <a:r>
              <a:rPr lang="en-US"/>
              <a:t>Tracking, Pan and Tilt Systems</a:t>
            </a:r>
          </a:p>
        </p:txBody>
      </p:sp>
      <p:sp>
        <p:nvSpPr>
          <p:cNvPr id="16" name="Text Placeholder 15"/>
          <p:cNvSpPr>
            <a:spLocks noGrp="1"/>
          </p:cNvSpPr>
          <p:nvPr>
            <p:ph type="body" sz="quarter" idx="22"/>
          </p:nvPr>
        </p:nvSpPr>
        <p:spPr>
          <a:xfrm>
            <a:off x="0" y="2769577"/>
            <a:ext cx="12192000" cy="838199"/>
          </a:xfrm>
        </p:spPr>
        <p:txBody>
          <a:bodyPr/>
          <a:lstStyle/>
          <a:p>
            <a:r>
              <a:rPr lang="en-US">
                <a:cs typeface="Arial" panose="020B0604020202020204" pitchFamily="34" charset="0"/>
                <a:hlinkClick r:id="rId2"/>
              </a:rPr>
              <a:t>Key Markets and Applications</a:t>
            </a:r>
            <a:endParaRPr lang="en-US"/>
          </a:p>
        </p:txBody>
      </p:sp>
      <p:pic>
        <p:nvPicPr>
          <p:cNvPr id="24" name="Picture Placeholder 33"/>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l="27586" r="27586"/>
          <a:stretch>
            <a:fillRect/>
          </a:stretch>
        </p:blipFill>
        <p:spPr>
          <a:xfrm>
            <a:off x="7057213" y="388505"/>
            <a:ext cx="1646237" cy="1646237"/>
          </a:xfrm>
        </p:spPr>
      </p:pic>
      <p:pic>
        <p:nvPicPr>
          <p:cNvPr id="25" name="Picture Placeholder 32"/>
          <p:cNvPicPr>
            <a:picLocks noGrp="1" noChangeAspect="1"/>
          </p:cNvPicPr>
          <p:nvPr>
            <p:ph type="pic" sz="quarter" idx="41"/>
          </p:nvPr>
        </p:nvPicPr>
        <p:blipFill rotWithShape="1">
          <a:blip r:embed="rId4">
            <a:extLst>
              <a:ext uri="{28A0092B-C50C-407E-A947-70E740481C1C}">
                <a14:useLocalDpi xmlns:a14="http://schemas.microsoft.com/office/drawing/2010/main" val="0"/>
              </a:ext>
            </a:extLst>
          </a:blip>
          <a:srcRect t="17891" b="17891"/>
          <a:stretch/>
        </p:blipFill>
        <p:spPr>
          <a:xfrm>
            <a:off x="8903882" y="388504"/>
            <a:ext cx="1644650" cy="1646237"/>
          </a:xfrm>
        </p:spPr>
      </p:pic>
      <p:pic>
        <p:nvPicPr>
          <p:cNvPr id="26" name="Picture Placeholder 31"/>
          <p:cNvPicPr>
            <a:picLocks noGrp="1" noChangeAspect="1"/>
          </p:cNvPicPr>
          <p:nvPr>
            <p:ph type="pic" sz="quarter" idx="40"/>
          </p:nvPr>
        </p:nvPicPr>
        <p:blipFill rotWithShape="1">
          <a:blip r:embed="rId5">
            <a:extLst>
              <a:ext uri="{28A0092B-C50C-407E-A947-70E740481C1C}">
                <a14:useLocalDpi xmlns:a14="http://schemas.microsoft.com/office/drawing/2010/main" val="0"/>
              </a:ext>
            </a:extLst>
          </a:blip>
          <a:srcRect l="21674" t="11170" r="14221" b="6111"/>
          <a:stretch/>
        </p:blipFill>
        <p:spPr>
          <a:xfrm>
            <a:off x="1655445" y="3844314"/>
            <a:ext cx="1646238" cy="1646237"/>
          </a:xfrm>
        </p:spPr>
      </p:pic>
      <p:sp>
        <p:nvSpPr>
          <p:cNvPr id="27" name="Text Placeholder 11"/>
          <p:cNvSpPr>
            <a:spLocks noGrp="1"/>
          </p:cNvSpPr>
          <p:nvPr>
            <p:ph type="body" sz="quarter" idx="43"/>
          </p:nvPr>
        </p:nvSpPr>
        <p:spPr>
          <a:xfrm>
            <a:off x="3459897" y="2164598"/>
            <a:ext cx="1737360" cy="365760"/>
          </a:xfrm>
        </p:spPr>
        <p:txBody>
          <a:bodyPr/>
          <a:lstStyle/>
          <a:p>
            <a:r>
              <a:rPr lang="en-US"/>
              <a:t>Multi-axis Coordinated Motion</a:t>
            </a:r>
          </a:p>
        </p:txBody>
      </p:sp>
      <p:sp>
        <p:nvSpPr>
          <p:cNvPr id="30" name="Text Placeholder 12"/>
          <p:cNvSpPr>
            <a:spLocks noGrp="1"/>
          </p:cNvSpPr>
          <p:nvPr>
            <p:ph type="body" sz="quarter" idx="44"/>
          </p:nvPr>
        </p:nvSpPr>
        <p:spPr>
          <a:xfrm>
            <a:off x="5227320" y="2161729"/>
            <a:ext cx="1737360" cy="365760"/>
          </a:xfrm>
        </p:spPr>
        <p:txBody>
          <a:bodyPr/>
          <a:lstStyle/>
          <a:p>
            <a:r>
              <a:rPr lang="en-US"/>
              <a:t>Entertainment</a:t>
            </a:r>
          </a:p>
        </p:txBody>
      </p:sp>
      <p:sp>
        <p:nvSpPr>
          <p:cNvPr id="31" name="Text Placeholder 13"/>
          <p:cNvSpPr>
            <a:spLocks noGrp="1"/>
          </p:cNvSpPr>
          <p:nvPr>
            <p:ph type="body" sz="quarter" idx="45"/>
          </p:nvPr>
        </p:nvSpPr>
        <p:spPr>
          <a:xfrm>
            <a:off x="7030707" y="2164598"/>
            <a:ext cx="1797000" cy="365760"/>
          </a:xfrm>
        </p:spPr>
        <p:txBody>
          <a:bodyPr/>
          <a:lstStyle/>
          <a:p>
            <a:r>
              <a:rPr lang="en-US"/>
              <a:t>Vertical Applications</a:t>
            </a:r>
          </a:p>
        </p:txBody>
      </p:sp>
      <p:sp>
        <p:nvSpPr>
          <p:cNvPr id="32" name="Text Placeholder 14"/>
          <p:cNvSpPr>
            <a:spLocks noGrp="1"/>
          </p:cNvSpPr>
          <p:nvPr>
            <p:ph type="body" sz="quarter" idx="46"/>
          </p:nvPr>
        </p:nvSpPr>
        <p:spPr>
          <a:xfrm>
            <a:off x="1608772" y="2164598"/>
            <a:ext cx="1737360" cy="365760"/>
          </a:xfrm>
        </p:spPr>
        <p:txBody>
          <a:bodyPr/>
          <a:lstStyle/>
          <a:p>
            <a:r>
              <a:rPr lang="en-US"/>
              <a:t>Simple Point-to-Point Positioning</a:t>
            </a:r>
          </a:p>
        </p:txBody>
      </p:sp>
      <p:sp>
        <p:nvSpPr>
          <p:cNvPr id="33" name="Text Placeholder 17"/>
          <p:cNvSpPr>
            <a:spLocks noGrp="1"/>
          </p:cNvSpPr>
          <p:nvPr>
            <p:ph type="body" sz="quarter" idx="48"/>
          </p:nvPr>
        </p:nvSpPr>
        <p:spPr>
          <a:xfrm>
            <a:off x="8860842" y="2161729"/>
            <a:ext cx="1737360" cy="365760"/>
          </a:xfrm>
        </p:spPr>
        <p:txBody>
          <a:bodyPr/>
          <a:lstStyle/>
          <a:p>
            <a:r>
              <a:rPr lang="en-US"/>
              <a:t>Sorting/Diverting/ Repositioning</a:t>
            </a:r>
          </a:p>
        </p:txBody>
      </p:sp>
      <p:pic>
        <p:nvPicPr>
          <p:cNvPr id="39" name="Picture Placeholder 36"/>
          <p:cNvPicPr>
            <a:picLocks noGrp="1" noChangeAspect="1"/>
          </p:cNvPicPr>
          <p:nvPr>
            <p:ph type="pic" sz="quarter" idx="34"/>
          </p:nvPr>
        </p:nvPicPr>
        <p:blipFill rotWithShape="1">
          <a:blip r:embed="rId6" cstate="print">
            <a:extLst>
              <a:ext uri="{28A0092B-C50C-407E-A947-70E740481C1C}">
                <a14:useLocalDpi xmlns:a14="http://schemas.microsoft.com/office/drawing/2010/main" val="0"/>
              </a:ext>
            </a:extLst>
          </a:blip>
          <a:srcRect l="22190" r="22190"/>
          <a:stretch/>
        </p:blipFill>
        <p:spPr>
          <a:xfrm>
            <a:off x="1655763" y="389138"/>
            <a:ext cx="1645920" cy="1645920"/>
          </a:xfrm>
        </p:spPr>
      </p:pic>
      <p:pic>
        <p:nvPicPr>
          <p:cNvPr id="40" name="Picture Placeholder 35"/>
          <p:cNvPicPr>
            <a:picLocks noGrp="1" noChangeAspect="1"/>
          </p:cNvPicPr>
          <p:nvPr>
            <p:ph type="pic" sz="quarter" idx="33"/>
          </p:nvPr>
        </p:nvPicPr>
        <p:blipFill rotWithShape="1">
          <a:blip r:embed="rId7" cstate="print">
            <a:extLst>
              <a:ext uri="{28A0092B-C50C-407E-A947-70E740481C1C}">
                <a14:useLocalDpi xmlns:a14="http://schemas.microsoft.com/office/drawing/2010/main" val="0"/>
              </a:ext>
            </a:extLst>
          </a:blip>
          <a:srcRect l="881" r="881"/>
          <a:stretch/>
        </p:blipFill>
        <p:spPr>
          <a:xfrm>
            <a:off x="3464878" y="388821"/>
            <a:ext cx="1645920" cy="1645920"/>
          </a:xfrm>
        </p:spPr>
      </p:pic>
      <p:pic>
        <p:nvPicPr>
          <p:cNvPr id="41" name="Picture Placeholder 34"/>
          <p:cNvPicPr>
            <a:picLocks noGrp="1" noChangeAspect="1"/>
          </p:cNvPicPr>
          <p:nvPr>
            <p:ph type="pic" sz="quarter" idx="32"/>
          </p:nvPr>
        </p:nvPicPr>
        <p:blipFill rotWithShape="1">
          <a:blip r:embed="rId8">
            <a:extLst>
              <a:ext uri="{28A0092B-C50C-407E-A947-70E740481C1C}">
                <a14:useLocalDpi xmlns:a14="http://schemas.microsoft.com/office/drawing/2010/main" val="0"/>
              </a:ext>
            </a:extLst>
          </a:blip>
          <a:srcRect l="22002" r="22002"/>
          <a:stretch/>
        </p:blipFill>
        <p:spPr>
          <a:xfrm>
            <a:off x="5273993" y="388821"/>
            <a:ext cx="1645920" cy="1645920"/>
          </a:xfrm>
        </p:spPr>
      </p:pic>
      <p:pic>
        <p:nvPicPr>
          <p:cNvPr id="43" name="Picture Placeholder 30"/>
          <p:cNvPicPr>
            <a:picLocks noChangeAspect="1"/>
          </p:cNvPicPr>
          <p:nvPr/>
        </p:nvPicPr>
        <p:blipFill rotWithShape="1">
          <a:blip r:embed="rId9" cstate="print">
            <a:extLst>
              <a:ext uri="{28A0092B-C50C-407E-A947-70E740481C1C}">
                <a14:useLocalDpi xmlns:a14="http://schemas.microsoft.com/office/drawing/2010/main" val="0"/>
              </a:ext>
            </a:extLst>
          </a:blip>
          <a:srcRect l="2632" r="2632"/>
          <a:stretch/>
        </p:blipFill>
        <p:spPr>
          <a:xfrm>
            <a:off x="3463609" y="3844314"/>
            <a:ext cx="1646237" cy="1646237"/>
          </a:xfrm>
          <a:prstGeom prst="ellipse">
            <a:avLst/>
          </a:prstGeom>
          <a:solidFill>
            <a:schemeClr val="bg1"/>
          </a:solidFill>
          <a:ln w="28575">
            <a:solidFill>
              <a:schemeClr val="bg2">
                <a:lumMod val="60000"/>
                <a:lumOff val="40000"/>
              </a:schemeClr>
            </a:solidFill>
          </a:ln>
        </p:spPr>
      </p:pic>
      <p:pic>
        <p:nvPicPr>
          <p:cNvPr id="44" name="Picture Placeholder 27"/>
          <p:cNvPicPr>
            <a:picLocks noChangeAspect="1"/>
          </p:cNvPicPr>
          <p:nvPr/>
        </p:nvPicPr>
        <p:blipFill rotWithShape="1">
          <a:blip r:embed="rId10" cstate="print">
            <a:extLst>
              <a:ext uri="{28A0092B-C50C-407E-A947-70E740481C1C}">
                <a14:useLocalDpi xmlns:a14="http://schemas.microsoft.com/office/drawing/2010/main" val="0"/>
              </a:ext>
            </a:extLst>
          </a:blip>
          <a:srcRect l="21159" t="2279" r="19580" b="2961"/>
          <a:stretch/>
        </p:blipFill>
        <p:spPr>
          <a:xfrm>
            <a:off x="5273675" y="3844313"/>
            <a:ext cx="1646239" cy="1647647"/>
          </a:xfrm>
          <a:prstGeom prst="ellipse">
            <a:avLst/>
          </a:prstGeom>
          <a:solidFill>
            <a:schemeClr val="bg1"/>
          </a:solidFill>
          <a:ln w="28575">
            <a:solidFill>
              <a:schemeClr val="bg2">
                <a:lumMod val="60000"/>
                <a:lumOff val="40000"/>
              </a:schemeClr>
            </a:solidFill>
          </a:ln>
        </p:spPr>
      </p:pic>
      <p:sp>
        <p:nvSpPr>
          <p:cNvPr id="48" name="Oval 47"/>
          <p:cNvSpPr/>
          <p:nvPr/>
        </p:nvSpPr>
        <p:spPr>
          <a:xfrm>
            <a:off x="7102932" y="3844629"/>
            <a:ext cx="1645920" cy="1645920"/>
          </a:xfrm>
          <a:prstGeom prst="ellipse">
            <a:avLst/>
          </a:prstGeom>
          <a:blipFill>
            <a:blip r:embed="rId11"/>
            <a:srcRect/>
            <a:stretch>
              <a:fillRect t="-17659" b="-17659"/>
            </a:stretch>
          </a:blip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Placeholder 49"/>
          <p:cNvPicPr>
            <a:picLocks noGrp="1" noChangeAspect="1"/>
          </p:cNvPicPr>
          <p:nvPr>
            <p:ph type="pic" sz="quarter" idx="47"/>
          </p:nvPr>
        </p:nvPicPr>
        <p:blipFill rotWithShape="1">
          <a:blip r:embed="rId12" cstate="print">
            <a:extLst>
              <a:ext uri="{28A0092B-C50C-407E-A947-70E740481C1C}">
                <a14:useLocalDpi xmlns:a14="http://schemas.microsoft.com/office/drawing/2010/main" val="0"/>
              </a:ext>
            </a:extLst>
          </a:blip>
          <a:srcRect l="3303" t="-2500" r="28316" b="11544"/>
          <a:stretch/>
        </p:blipFill>
        <p:spPr>
          <a:xfrm>
            <a:off x="8903882" y="3844629"/>
            <a:ext cx="1645920" cy="1645920"/>
          </a:xfrm>
        </p:spPr>
      </p:pic>
      <p:sp>
        <p:nvSpPr>
          <p:cNvPr id="54" name="Text Placeholder 13"/>
          <p:cNvSpPr>
            <a:spLocks noGrp="1"/>
          </p:cNvSpPr>
          <p:nvPr>
            <p:ph type="body" sz="quarter" idx="45"/>
          </p:nvPr>
        </p:nvSpPr>
        <p:spPr>
          <a:xfrm>
            <a:off x="8857527" y="5620091"/>
            <a:ext cx="1737360" cy="365760"/>
          </a:xfrm>
        </p:spPr>
        <p:txBody>
          <a:bodyPr/>
          <a:lstStyle/>
          <a:p>
            <a:r>
              <a:rPr lang="en-US"/>
              <a:t>Welding</a:t>
            </a:r>
          </a:p>
        </p:txBody>
      </p:sp>
    </p:spTree>
    <p:extLst>
      <p:ext uri="{BB962C8B-B14F-4D97-AF65-F5344CB8AC3E}">
        <p14:creationId xmlns:p14="http://schemas.microsoft.com/office/powerpoint/2010/main" val="91930572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8085"/>
            <a:ext cx="10972800" cy="838200"/>
          </a:xfrm>
        </p:spPr>
        <p:txBody>
          <a:bodyPr/>
          <a:lstStyle/>
          <a:p>
            <a:r>
              <a:rPr lang="en-US" sz="2700"/>
              <a:t>Example: Expanded Traverse/</a:t>
            </a:r>
            <a:r>
              <a:rPr lang="en-US" sz="2700" err="1"/>
              <a:t>Takeup</a:t>
            </a:r>
            <a:endParaRPr lang="en-US" sz="2700"/>
          </a:p>
        </p:txBody>
      </p:sp>
      <p:sp>
        <p:nvSpPr>
          <p:cNvPr id="9" name="Content Placeholder 2"/>
          <p:cNvSpPr>
            <a:spLocks noGrp="1"/>
          </p:cNvSpPr>
          <p:nvPr>
            <p:ph idx="1"/>
          </p:nvPr>
        </p:nvSpPr>
        <p:spPr>
          <a:xfrm>
            <a:off x="1295400" y="1306872"/>
            <a:ext cx="10477500" cy="2381214"/>
          </a:xfrm>
        </p:spPr>
        <p:txBody>
          <a:bodyPr/>
          <a:lstStyle/>
          <a:p>
            <a:pPr marL="173736" indent="-173736">
              <a:lnSpc>
                <a:spcPts val="2200"/>
              </a:lnSpc>
              <a:spcBef>
                <a:spcPts val="1200"/>
              </a:spcBef>
              <a:spcAft>
                <a:spcPts val="0"/>
              </a:spcAft>
              <a:buClr>
                <a:schemeClr val="tx2"/>
              </a:buClr>
            </a:pPr>
            <a:r>
              <a:rPr lang="en-US" sz="1700">
                <a:cs typeface="Arial" panose="020B0604020202020204" pitchFamily="34" charset="0"/>
              </a:rPr>
              <a:t>Expanded Traverse and </a:t>
            </a:r>
            <a:r>
              <a:rPr lang="en-US" sz="1700" err="1">
                <a:cs typeface="Arial" panose="020B0604020202020204" pitchFamily="34" charset="0"/>
              </a:rPr>
              <a:t>Takeup</a:t>
            </a:r>
            <a:endParaRPr lang="en-US" sz="1700">
              <a:cs typeface="Arial" panose="020B0604020202020204" pitchFamily="34" charset="0"/>
            </a:endParaRPr>
          </a:p>
          <a:p>
            <a:pPr marL="173736" indent="-173736">
              <a:lnSpc>
                <a:spcPts val="2200"/>
              </a:lnSpc>
              <a:spcBef>
                <a:spcPts val="1200"/>
              </a:spcBef>
              <a:spcAft>
                <a:spcPts val="0"/>
              </a:spcAft>
              <a:buClr>
                <a:schemeClr val="tx2"/>
              </a:buClr>
            </a:pPr>
            <a:r>
              <a:rPr lang="en-US" sz="1700" b="0">
                <a:cs typeface="Arial" panose="020B0604020202020204" pitchFamily="34" charset="0"/>
              </a:rPr>
              <a:t>Now supports complex winding patterns</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cs typeface="Arial" panose="020B0604020202020204" pitchFamily="34" charset="0"/>
              </a:rPr>
              <a:t>Overlay camming profiles onto traversing profiles for complex patterns</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cs typeface="Arial" panose="020B0604020202020204" pitchFamily="34" charset="0"/>
              </a:rPr>
              <a:t>Prevent material from becoming tangled or trapped when unwinding</a:t>
            </a:r>
          </a:p>
          <a:p>
            <a:pPr marL="173736" indent="-173736">
              <a:lnSpc>
                <a:spcPts val="2200"/>
              </a:lnSpc>
              <a:spcBef>
                <a:spcPts val="1200"/>
              </a:spcBef>
              <a:spcAft>
                <a:spcPts val="0"/>
              </a:spcAft>
              <a:buClr>
                <a:schemeClr val="tx2"/>
              </a:buClr>
              <a:buFont typeface="Arial" panose="020B0604020202020204" pitchFamily="34" charset="0"/>
              <a:buChar char="•"/>
            </a:pPr>
            <a:r>
              <a:rPr lang="en-US" sz="1700">
                <a:cs typeface="Arial" panose="020B0604020202020204" pitchFamily="34" charset="0"/>
              </a:rPr>
              <a:t>Auto reverse and electronic gearing </a:t>
            </a:r>
            <a:r>
              <a:rPr lang="en-US" sz="1700" b="0">
                <a:cs typeface="Arial" panose="020B0604020202020204" pitchFamily="34" charset="0"/>
              </a:rPr>
              <a:t>profiles for the </a:t>
            </a:r>
            <a:r>
              <a:rPr lang="en-US" sz="1700">
                <a:cs typeface="Arial" panose="020B0604020202020204" pitchFamily="34" charset="0"/>
              </a:rPr>
              <a:t>perfect spool </a:t>
            </a:r>
            <a:r>
              <a:rPr lang="en-US" sz="1700" b="0">
                <a:cs typeface="Arial" panose="020B0604020202020204" pitchFamily="34" charset="0"/>
              </a:rPr>
              <a:t>every time</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cs typeface="Arial" panose="020B0604020202020204" pitchFamily="34" charset="0"/>
              </a:rPr>
              <a:t>The new </a:t>
            </a:r>
            <a:r>
              <a:rPr lang="en-US" sz="1700" b="0" err="1">
                <a:cs typeface="Arial" panose="020B0604020202020204" pitchFamily="34" charset="0"/>
              </a:rPr>
              <a:t>Combitronic</a:t>
            </a:r>
            <a:r>
              <a:rPr lang="en-US" sz="1700" b="0">
                <a:cs typeface="Arial" panose="020B0604020202020204" pitchFamily="34" charset="0"/>
              </a:rPr>
              <a:t> drive handles much larger spool motors for heavier loads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782" t="39184" r="24286" b="39320"/>
          <a:stretch/>
        </p:blipFill>
        <p:spPr>
          <a:xfrm>
            <a:off x="2082283" y="3999542"/>
            <a:ext cx="3603998" cy="1551586"/>
          </a:xfrm>
          <a:prstGeom prst="rect">
            <a:avLst/>
          </a:prstGeom>
        </p:spPr>
      </p:pic>
      <p:pic>
        <p:nvPicPr>
          <p:cNvPr id="11" name="Picture 6" descr="C:\Users\lcartola\AppData\Local\Temp\SNAGHTML4d2b08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672" y="4136817"/>
            <a:ext cx="3603998" cy="1719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5551128"/>
            <a:ext cx="5177764" cy="461665"/>
          </a:xfrm>
          <a:prstGeom prst="rect">
            <a:avLst/>
          </a:prstGeom>
          <a:noFill/>
        </p:spPr>
        <p:txBody>
          <a:bodyPr wrap="none" rtlCol="0">
            <a:spAutoFit/>
          </a:bodyPr>
          <a:lstStyle/>
          <a:p>
            <a:r>
              <a:rPr lang="en-US" sz="1200" i="1">
                <a:cs typeface="Arial" panose="020B0604020202020204" pitchFamily="34" charset="0"/>
              </a:rPr>
              <a:t>See website Case Studies and </a:t>
            </a:r>
            <a:r>
              <a:rPr lang="en-US" sz="1200" i="1" err="1">
                <a:cs typeface="Arial" panose="020B0604020202020204" pitchFamily="34" charset="0"/>
              </a:rPr>
              <a:t>SmartMotor</a:t>
            </a:r>
            <a:r>
              <a:rPr lang="en-US" sz="1200" i="1">
                <a:cs typeface="Arial" panose="020B0604020202020204" pitchFamily="34" charset="0"/>
              </a:rPr>
              <a:t> Developer’s Guide for details.</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Case Study: </a:t>
            </a:r>
            <a:r>
              <a:rPr lang="en-US" sz="1200">
                <a:latin typeface="Arial" panose="020B0604020202020204" pitchFamily="34" charset="0"/>
                <a:cs typeface="Arial" panose="020B0604020202020204" pitchFamily="34" charset="0"/>
                <a:hlinkClick r:id="rId5"/>
              </a:rPr>
              <a:t>Traverse and Take-up for Winding Applications</a:t>
            </a:r>
            <a:endParaRPr lang="en-US" sz="1200">
              <a:latin typeface="Arial" panose="020B0604020202020204" pitchFamily="34" charset="0"/>
              <a:cs typeface="Arial" panose="020B0604020202020204" pitchFamily="34" charset="0"/>
            </a:endParaRPr>
          </a:p>
        </p:txBody>
      </p:sp>
      <p:sp>
        <p:nvSpPr>
          <p:cNvPr id="7" name="TextBox 6"/>
          <p:cNvSpPr txBox="1"/>
          <p:nvPr/>
        </p:nvSpPr>
        <p:spPr>
          <a:xfrm>
            <a:off x="6776273" y="5858904"/>
            <a:ext cx="3540034" cy="307777"/>
          </a:xfrm>
          <a:prstGeom prst="rect">
            <a:avLst/>
          </a:prstGeom>
          <a:noFill/>
        </p:spPr>
        <p:txBody>
          <a:bodyPr wrap="square" rtlCol="0">
            <a:spAutoFit/>
          </a:bodyPr>
          <a:lstStyle/>
          <a:p>
            <a:pPr algn="ctr"/>
            <a:r>
              <a:rPr lang="en-US" sz="1400"/>
              <a:t>Typical Setup Shown</a:t>
            </a:r>
            <a:endParaRPr lang="en-US" sz="1400" baseline="30000"/>
          </a:p>
        </p:txBody>
      </p:sp>
    </p:spTree>
    <p:extLst>
      <p:ext uri="{BB962C8B-B14F-4D97-AF65-F5344CB8AC3E}">
        <p14:creationId xmlns:p14="http://schemas.microsoft.com/office/powerpoint/2010/main" val="74074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439" y="535481"/>
            <a:ext cx="8229600" cy="838200"/>
          </a:xfrm>
        </p:spPr>
        <p:txBody>
          <a:bodyPr/>
          <a:lstStyle/>
          <a:p>
            <a:r>
              <a:rPr lang="en-US"/>
              <a:t>Example: Velocity Move and Gearing </a:t>
            </a:r>
            <a:br>
              <a:rPr lang="en-US"/>
            </a:br>
            <a:r>
              <a:rPr lang="en-US"/>
              <a:t>Summed Together</a:t>
            </a:r>
          </a:p>
        </p:txBody>
      </p:sp>
      <p:sp>
        <p:nvSpPr>
          <p:cNvPr id="3" name="Content Placeholder 2"/>
          <p:cNvSpPr>
            <a:spLocks noGrp="1"/>
          </p:cNvSpPr>
          <p:nvPr>
            <p:ph idx="1"/>
          </p:nvPr>
        </p:nvSpPr>
        <p:spPr>
          <a:xfrm>
            <a:off x="1245748" y="1619867"/>
            <a:ext cx="8235291" cy="4846320"/>
          </a:xfrm>
        </p:spPr>
        <p:txBody>
          <a:bodyPr vert="horz" lIns="91440" tIns="45720" rIns="91440" bIns="45720" rtlCol="0" anchor="t">
            <a:noAutofit/>
          </a:bodyPr>
          <a:lstStyle/>
          <a:p>
            <a:pPr marL="173355" indent="-173355">
              <a:lnSpc>
                <a:spcPts val="2200"/>
              </a:lnSpc>
              <a:spcBef>
                <a:spcPts val="1200"/>
              </a:spcBef>
              <a:spcAft>
                <a:spcPts val="0"/>
              </a:spcAft>
              <a:buClr>
                <a:schemeClr val="tx2"/>
              </a:buClr>
              <a:buFont typeface="Arial" panose="020B0604020202020204" pitchFamily="34" charset="0"/>
              <a:buChar char="•"/>
            </a:pPr>
            <a:r>
              <a:rPr lang="en-US" sz="1700" b="0"/>
              <a:t>Electronic Gearing ensures instant response to controller nip roller speed</a:t>
            </a:r>
            <a:endParaRPr lang="en-US"/>
          </a:p>
          <a:p>
            <a:pPr marL="173355" indent="-173355">
              <a:lnSpc>
                <a:spcPts val="2200"/>
              </a:lnSpc>
              <a:spcBef>
                <a:spcPts val="1200"/>
              </a:spcBef>
              <a:spcAft>
                <a:spcPts val="0"/>
              </a:spcAft>
              <a:buClr>
                <a:schemeClr val="tx2"/>
              </a:buClr>
              <a:buFont typeface="Arial" panose="020B0604020202020204" pitchFamily="34" charset="0"/>
              <a:buChar char="•"/>
            </a:pPr>
            <a:r>
              <a:rPr lang="en-US" sz="1700" b="0"/>
              <a:t>Velocity Mode is controlled by the tension arm</a:t>
            </a:r>
            <a:endParaRPr lang="en-US" sz="1700" b="0">
              <a:cs typeface="Arial"/>
            </a:endParaRPr>
          </a:p>
          <a:p>
            <a:pPr marL="173355" indent="-173355">
              <a:lnSpc>
                <a:spcPts val="2200"/>
              </a:lnSpc>
              <a:spcBef>
                <a:spcPts val="1200"/>
              </a:spcBef>
              <a:spcAft>
                <a:spcPts val="0"/>
              </a:spcAft>
              <a:buClr>
                <a:schemeClr val="tx2"/>
              </a:buClr>
              <a:buFont typeface="Arial" panose="020B0604020202020204" pitchFamily="34" charset="0"/>
              <a:buChar char="•"/>
            </a:pPr>
            <a:r>
              <a:rPr lang="en-US" sz="1700" b="0"/>
              <a:t>Assures constant tension over the change in supply reel radius</a:t>
            </a:r>
            <a:endParaRPr lang="en-US" sz="1700" b="0">
              <a:cs typeface="Arial"/>
            </a:endParaRPr>
          </a:p>
          <a:p>
            <a:pPr marL="173355" indent="-173355">
              <a:lnSpc>
                <a:spcPts val="2200"/>
              </a:lnSpc>
              <a:spcBef>
                <a:spcPts val="1200"/>
              </a:spcBef>
              <a:spcAft>
                <a:spcPts val="0"/>
              </a:spcAft>
              <a:buClr>
                <a:schemeClr val="tx2"/>
              </a:buClr>
              <a:buFont typeface="Arial" panose="020B0604020202020204" pitchFamily="34" charset="0"/>
              <a:buChar char="•"/>
            </a:pPr>
            <a:r>
              <a:rPr lang="en-US" sz="1700" b="0"/>
              <a:t>The </a:t>
            </a:r>
            <a:r>
              <a:rPr lang="en-US" sz="1700" b="0" err="1"/>
              <a:t>Combitronic</a:t>
            </a:r>
            <a:r>
              <a:rPr lang="en-US" sz="1700" b="0"/>
              <a:t> drive for supply reel, can support much heavier materials</a:t>
            </a:r>
            <a:endParaRPr lang="en-US" sz="1700" b="0">
              <a:cs typeface="Arial"/>
            </a:endParaRPr>
          </a:p>
        </p:txBody>
      </p:sp>
      <p:pic>
        <p:nvPicPr>
          <p:cNvPr id="5" name="Picture 4" descr="Diagram&#10;&#10;Description automatically generated">
            <a:extLst>
              <a:ext uri="{FF2B5EF4-FFF2-40B4-BE49-F238E27FC236}">
                <a16:creationId xmlns:a16="http://schemas.microsoft.com/office/drawing/2014/main" id="{67C55EFC-DE04-4D58-A943-F9D42A839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631" y="3465410"/>
            <a:ext cx="6194738" cy="3000777"/>
          </a:xfrm>
          <a:prstGeom prst="rect">
            <a:avLst/>
          </a:prstGeom>
        </p:spPr>
      </p:pic>
    </p:spTree>
    <p:extLst>
      <p:ext uri="{BB962C8B-B14F-4D97-AF65-F5344CB8AC3E}">
        <p14:creationId xmlns:p14="http://schemas.microsoft.com/office/powerpoint/2010/main" val="230110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89A3E2-55B6-48D1-A594-952C632324C7}"/>
              </a:ext>
            </a:extLst>
          </p:cNvPr>
          <p:cNvGrpSpPr/>
          <p:nvPr/>
        </p:nvGrpSpPr>
        <p:grpSpPr>
          <a:xfrm>
            <a:off x="7892861" y="3561734"/>
            <a:ext cx="2743200" cy="2743200"/>
            <a:chOff x="5630307" y="3718560"/>
            <a:chExt cx="2743200" cy="2743200"/>
          </a:xfrm>
        </p:grpSpPr>
        <p:sp>
          <p:nvSpPr>
            <p:cNvPr id="8" name="Oval 7">
              <a:extLst>
                <a:ext uri="{FF2B5EF4-FFF2-40B4-BE49-F238E27FC236}">
                  <a16:creationId xmlns:a16="http://schemas.microsoft.com/office/drawing/2014/main" id="{8A3DEBF3-035D-4C7A-A3C2-D527A9987627}"/>
                </a:ext>
              </a:extLst>
            </p:cNvPr>
            <p:cNvSpPr/>
            <p:nvPr/>
          </p:nvSpPr>
          <p:spPr>
            <a:xfrm>
              <a:off x="5630307" y="3718560"/>
              <a:ext cx="2743200" cy="2743200"/>
            </a:xfrm>
            <a:prstGeom prst="ellipse">
              <a:avLst/>
            </a:prstGeom>
            <a:solidFill>
              <a:schemeClr val="bg1"/>
            </a:solidFill>
            <a:ln w="285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E65C6C-116E-4008-B23B-B68D5C217ABD}"/>
                </a:ext>
              </a:extLst>
            </p:cNvPr>
            <p:cNvSpPr/>
            <p:nvPr/>
          </p:nvSpPr>
          <p:spPr>
            <a:xfrm>
              <a:off x="5630307" y="3718560"/>
              <a:ext cx="2743200" cy="2743200"/>
            </a:xfrm>
            <a:prstGeom prst="ellipse">
              <a:avLst/>
            </a:prstGeom>
            <a:blipFill dpi="0" rotWithShape="1">
              <a:blip r:embed="rId3">
                <a:extLst>
                  <a:ext uri="{28A0092B-C50C-407E-A947-70E740481C1C}">
                    <a14:useLocalDpi xmlns:a14="http://schemas.microsoft.com/office/drawing/2010/main" val="0"/>
                  </a:ext>
                </a:extLst>
              </a:blip>
              <a:srcRect/>
              <a:stretch>
                <a:fillRect l="5895" t="6189" r="10908" b="11605"/>
              </a:stretch>
            </a:blip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07477" y="553066"/>
            <a:ext cx="8229600" cy="493536"/>
          </a:xfrm>
        </p:spPr>
        <p:txBody>
          <a:bodyPr/>
          <a:lstStyle/>
          <a:p>
            <a:r>
              <a:rPr lang="en-US"/>
              <a:t>Example: Large 4 Axis Gantry</a:t>
            </a:r>
          </a:p>
        </p:txBody>
      </p:sp>
      <p:sp>
        <p:nvSpPr>
          <p:cNvPr id="5" name="Content Placeholder 4">
            <a:extLst>
              <a:ext uri="{FF2B5EF4-FFF2-40B4-BE49-F238E27FC236}">
                <a16:creationId xmlns:a16="http://schemas.microsoft.com/office/drawing/2014/main" id="{5987A622-A732-4512-B4F0-E689B23A178B}"/>
              </a:ext>
            </a:extLst>
          </p:cNvPr>
          <p:cNvSpPr>
            <a:spLocks noGrp="1"/>
          </p:cNvSpPr>
          <p:nvPr>
            <p:ph idx="1"/>
          </p:nvPr>
        </p:nvSpPr>
        <p:spPr>
          <a:xfrm>
            <a:off x="1207477" y="1325880"/>
            <a:ext cx="9753600" cy="4846320"/>
          </a:xfrm>
        </p:spPr>
        <p:txBody>
          <a:bodyPr vert="horz" lIns="91440" tIns="45720" rIns="91440" bIns="45720" rtlCol="0" anchor="t">
            <a:noAutofit/>
          </a:bodyPr>
          <a:lstStyle/>
          <a:p>
            <a:pPr>
              <a:buClr>
                <a:schemeClr val="tx2"/>
              </a:buClr>
            </a:pPr>
            <a:r>
              <a:rPr lang="en-US" sz="1700" b="0"/>
              <a:t>An existing customer required higher load capacity on an X/X’, Y, Z gantry.</a:t>
            </a:r>
          </a:p>
          <a:p>
            <a:pPr marL="342900" indent="-342900">
              <a:buClr>
                <a:schemeClr val="tx2"/>
              </a:buClr>
              <a:buFont typeface="Arial" panose="020B0604020202020204" pitchFamily="34" charset="0"/>
              <a:buChar char="•"/>
            </a:pPr>
            <a:r>
              <a:rPr lang="en-US" sz="1700" b="0" err="1"/>
              <a:t>Combitronic</a:t>
            </a:r>
            <a:r>
              <a:rPr lang="en-US" sz="1700" b="0"/>
              <a:t> drive provided code compatibility</a:t>
            </a:r>
          </a:p>
          <a:p>
            <a:pPr marL="342900" indent="-342900">
              <a:buClr>
                <a:schemeClr val="tx2"/>
              </a:buClr>
              <a:buFont typeface="Arial" panose="020B0604020202020204" pitchFamily="34" charset="0"/>
              <a:buChar char="•"/>
            </a:pPr>
            <a:r>
              <a:rPr lang="en-US" sz="1700" b="0"/>
              <a:t>Larger Moog CD motors powered the X and X’ axes</a:t>
            </a:r>
          </a:p>
          <a:p>
            <a:pPr marL="342900" indent="-342900">
              <a:buClr>
                <a:schemeClr val="tx2"/>
              </a:buClr>
              <a:buFont typeface="Arial" panose="020B0604020202020204" pitchFamily="34" charset="0"/>
              <a:buChar char="•"/>
            </a:pPr>
            <a:r>
              <a:rPr lang="en-US" sz="1700" b="0"/>
              <a:t>Integrated </a:t>
            </a:r>
            <a:r>
              <a:rPr lang="en-US" sz="1700" b="0" err="1"/>
              <a:t>SmartMotors</a:t>
            </a:r>
            <a:r>
              <a:rPr lang="en-US" sz="1700" b="0"/>
              <a:t> with simple daisy chain cables continue to reduce the weight of the Y and Z axes</a:t>
            </a:r>
          </a:p>
          <a:p>
            <a:pPr marL="342900" indent="-342900">
              <a:buClr>
                <a:schemeClr val="tx2"/>
              </a:buClr>
              <a:buFont typeface="Arial" panose="020B0604020202020204" pitchFamily="34" charset="0"/>
              <a:buChar char="•"/>
            </a:pPr>
            <a:r>
              <a:rPr lang="en-US" sz="1700" b="0"/>
              <a:t>Synchronized PTS( ) commands allowed multi-axis control of all</a:t>
            </a:r>
            <a:br>
              <a:rPr lang="en-US" sz="1700" b="0"/>
            </a:br>
            <a:r>
              <a:rPr lang="en-US" sz="1700" b="0"/>
              <a:t>motors from a single </a:t>
            </a:r>
            <a:r>
              <a:rPr lang="en-US" sz="1700" b="0" err="1"/>
              <a:t>SmartMotor</a:t>
            </a:r>
            <a:endParaRPr lang="en-US" sz="1700" b="0"/>
          </a:p>
        </p:txBody>
      </p:sp>
    </p:spTree>
    <p:extLst>
      <p:ext uri="{BB962C8B-B14F-4D97-AF65-F5344CB8AC3E}">
        <p14:creationId xmlns:p14="http://schemas.microsoft.com/office/powerpoint/2010/main" val="187330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0301-29DF-4D17-9C21-FFED3F0887C3}"/>
              </a:ext>
            </a:extLst>
          </p:cNvPr>
          <p:cNvSpPr>
            <a:spLocks noGrp="1"/>
          </p:cNvSpPr>
          <p:nvPr>
            <p:ph type="title"/>
          </p:nvPr>
        </p:nvSpPr>
        <p:spPr>
          <a:xfrm>
            <a:off x="1219200" y="290264"/>
            <a:ext cx="10972800" cy="838200"/>
          </a:xfrm>
        </p:spPr>
        <p:txBody>
          <a:bodyPr/>
          <a:lstStyle/>
          <a:p>
            <a:r>
              <a:rPr lang="de-DE"/>
              <a:t>Summary</a:t>
            </a:r>
            <a:endParaRPr lang="en-US"/>
          </a:p>
        </p:txBody>
      </p:sp>
      <p:sp>
        <p:nvSpPr>
          <p:cNvPr id="6" name="Content Placeholder 2">
            <a:extLst>
              <a:ext uri="{FF2B5EF4-FFF2-40B4-BE49-F238E27FC236}">
                <a16:creationId xmlns:a16="http://schemas.microsoft.com/office/drawing/2014/main" id="{5D10B08C-51FA-407F-9C4B-4C9383D1755A}"/>
              </a:ext>
            </a:extLst>
          </p:cNvPr>
          <p:cNvSpPr>
            <a:spLocks noGrp="1"/>
          </p:cNvSpPr>
          <p:nvPr>
            <p:ph idx="1"/>
          </p:nvPr>
        </p:nvSpPr>
        <p:spPr>
          <a:xfrm>
            <a:off x="1260977" y="1379508"/>
            <a:ext cx="9790954" cy="4846320"/>
          </a:xfrm>
        </p:spPr>
        <p:txBody>
          <a:body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Our </a:t>
            </a:r>
            <a:r>
              <a:rPr lang="en-US" sz="1700" b="0" err="1"/>
              <a:t>SmartMotors</a:t>
            </a:r>
            <a:r>
              <a:rPr lang="en-US" sz="1700" b="0"/>
              <a:t> are fully integrated into a compact unit that is easy to install and use</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Integrating the </a:t>
            </a:r>
            <a:r>
              <a:rPr lang="en-US" sz="1700" b="0" err="1"/>
              <a:t>Combitronic</a:t>
            </a:r>
            <a:r>
              <a:rPr lang="en-US" sz="1700" b="0"/>
              <a:t> drive </a:t>
            </a:r>
            <a:r>
              <a:rPr lang="en-US" sz="1700" b="0">
                <a:ea typeface="Calibri" panose="020F0502020204030204" pitchFamily="34" charset="0"/>
              </a:rPr>
              <a:t>enables addition of higher torque servos to existing </a:t>
            </a:r>
            <a:r>
              <a:rPr lang="en-US" sz="1700" b="0" err="1">
                <a:ea typeface="Calibri" panose="020F0502020204030204" pitchFamily="34" charset="0"/>
              </a:rPr>
              <a:t>Smartmotor</a:t>
            </a:r>
            <a:r>
              <a:rPr lang="en-US" sz="1700" b="0">
                <a:ea typeface="Calibri" panose="020F0502020204030204" pitchFamily="34" charset="0"/>
              </a:rPr>
              <a:t> systems for large axes of motion</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err="1"/>
              <a:t>Combitronic</a:t>
            </a:r>
            <a:r>
              <a:rPr lang="en-US" sz="1700" b="0"/>
              <a:t> technology ties together the processing power of the networked </a:t>
            </a:r>
            <a:r>
              <a:rPr lang="en-US" sz="1700" b="0" err="1"/>
              <a:t>SmartMotors</a:t>
            </a:r>
            <a:r>
              <a:rPr lang="en-US" sz="1700" b="0"/>
              <a:t> to give a full multi-axis system solution</a:t>
            </a:r>
          </a:p>
          <a:p>
            <a:pPr marL="173736" indent="-173736">
              <a:lnSpc>
                <a:spcPts val="2200"/>
              </a:lnSpc>
              <a:spcBef>
                <a:spcPts val="1200"/>
              </a:spcBef>
              <a:spcAft>
                <a:spcPts val="0"/>
              </a:spcAft>
              <a:buClr>
                <a:schemeClr val="tx2"/>
              </a:buClr>
              <a:buFont typeface="Arial" panose="020B0604020202020204" pitchFamily="34" charset="0"/>
              <a:buChar char="•"/>
            </a:pPr>
            <a:endParaRPr lang="en-US" sz="1700" b="0" i="1"/>
          </a:p>
          <a:p>
            <a:pPr>
              <a:lnSpc>
                <a:spcPts val="2200"/>
              </a:lnSpc>
              <a:spcBef>
                <a:spcPts val="1200"/>
              </a:spcBef>
              <a:spcAft>
                <a:spcPts val="0"/>
              </a:spcAft>
              <a:buClr>
                <a:schemeClr val="tx2"/>
              </a:buClr>
            </a:pPr>
            <a:r>
              <a:rPr lang="en-US" sz="1700" i="1"/>
              <a:t>Makes a difficult job easy!</a:t>
            </a:r>
          </a:p>
        </p:txBody>
      </p:sp>
      <p:grpSp>
        <p:nvGrpSpPr>
          <p:cNvPr id="3" name="Group 2">
            <a:extLst>
              <a:ext uri="{FF2B5EF4-FFF2-40B4-BE49-F238E27FC236}">
                <a16:creationId xmlns:a16="http://schemas.microsoft.com/office/drawing/2014/main" id="{56C59A93-4A32-403F-9402-F36A5157C069}"/>
              </a:ext>
            </a:extLst>
          </p:cNvPr>
          <p:cNvGrpSpPr/>
          <p:nvPr/>
        </p:nvGrpSpPr>
        <p:grpSpPr>
          <a:xfrm>
            <a:off x="7633276" y="3365722"/>
            <a:ext cx="2855947" cy="2719429"/>
            <a:chOff x="5696037" y="3429000"/>
            <a:chExt cx="2322527" cy="2207391"/>
          </a:xfrm>
        </p:grpSpPr>
        <p:sp>
          <p:nvSpPr>
            <p:cNvPr id="8" name="Oval 7">
              <a:extLst>
                <a:ext uri="{FF2B5EF4-FFF2-40B4-BE49-F238E27FC236}">
                  <a16:creationId xmlns:a16="http://schemas.microsoft.com/office/drawing/2014/main" id="{8AE2EB03-4D76-4EA7-A258-B21D68B09BBD}"/>
                </a:ext>
              </a:extLst>
            </p:cNvPr>
            <p:cNvSpPr/>
            <p:nvPr/>
          </p:nvSpPr>
          <p:spPr>
            <a:xfrm>
              <a:off x="5696037" y="3429000"/>
              <a:ext cx="2322527" cy="2207391"/>
            </a:xfrm>
            <a:prstGeom prst="ellipse">
              <a:avLst/>
            </a:prstGeom>
            <a:solidFill>
              <a:schemeClr val="bg1"/>
            </a:solid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22E1F9-6AA8-4038-BBF8-AD0C20111F4B}"/>
                </a:ext>
              </a:extLst>
            </p:cNvPr>
            <p:cNvPicPr>
              <a:picLocks noChangeAspect="1"/>
            </p:cNvPicPr>
            <p:nvPr/>
          </p:nvPicPr>
          <p:blipFill rotWithShape="1">
            <a:blip r:embed="rId2">
              <a:extLst>
                <a:ext uri="{28A0092B-C50C-407E-A947-70E740481C1C}">
                  <a14:useLocalDpi xmlns:a14="http://schemas.microsoft.com/office/drawing/2010/main" val="0"/>
                </a:ext>
              </a:extLst>
            </a:blip>
            <a:srcRect l="38980" t="38776" r="39478" b="35918"/>
            <a:stretch/>
          </p:blipFill>
          <p:spPr>
            <a:xfrm>
              <a:off x="6149174" y="3735103"/>
              <a:ext cx="1403418" cy="1589042"/>
            </a:xfrm>
            <a:prstGeom prst="rect">
              <a:avLst/>
            </a:prstGeom>
            <a:solidFill>
              <a:schemeClr val="bg1"/>
            </a:solidFill>
          </p:spPr>
        </p:pic>
      </p:grpSp>
    </p:spTree>
    <p:extLst>
      <p:ext uri="{BB962C8B-B14F-4D97-AF65-F5344CB8AC3E}">
        <p14:creationId xmlns:p14="http://schemas.microsoft.com/office/powerpoint/2010/main" val="173593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A4F159A-EA3D-4004-B630-44FDF0C18B73}"/>
              </a:ext>
            </a:extLst>
          </p:cNvPr>
          <p:cNvGrpSpPr/>
          <p:nvPr/>
        </p:nvGrpSpPr>
        <p:grpSpPr>
          <a:xfrm>
            <a:off x="3944775" y="1305288"/>
            <a:ext cx="4302450" cy="4015179"/>
            <a:chOff x="5327828" y="3682144"/>
            <a:chExt cx="2833386" cy="2644203"/>
          </a:xfrm>
        </p:grpSpPr>
        <p:sp>
          <p:nvSpPr>
            <p:cNvPr id="8" name="Oval 7">
              <a:extLst>
                <a:ext uri="{FF2B5EF4-FFF2-40B4-BE49-F238E27FC236}">
                  <a16:creationId xmlns:a16="http://schemas.microsoft.com/office/drawing/2014/main" id="{10C82470-8118-46A8-827D-55CE0C15BBF3}"/>
                </a:ext>
              </a:extLst>
            </p:cNvPr>
            <p:cNvSpPr/>
            <p:nvPr/>
          </p:nvSpPr>
          <p:spPr>
            <a:xfrm>
              <a:off x="5416174" y="3682144"/>
              <a:ext cx="2594230" cy="2644203"/>
            </a:xfrm>
            <a:prstGeom prst="ellipse">
              <a:avLst/>
            </a:prstGeom>
            <a:solidFill>
              <a:schemeClr val="bg1"/>
            </a:solid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80EC4E-C33F-488C-BA9D-DF2957CBA2F3}"/>
                </a:ext>
              </a:extLst>
            </p:cNvPr>
            <p:cNvSpPr txBox="1"/>
            <p:nvPr/>
          </p:nvSpPr>
          <p:spPr>
            <a:xfrm>
              <a:off x="5327828" y="4239854"/>
              <a:ext cx="2833386" cy="1520151"/>
            </a:xfrm>
            <a:prstGeom prst="rect">
              <a:avLst/>
            </a:prstGeom>
            <a:noFill/>
          </p:spPr>
          <p:txBody>
            <a:bodyPr wrap="square" lIns="91440" tIns="45720" rIns="91440" bIns="45720" rtlCol="0" anchor="t">
              <a:spAutoFit/>
            </a:bodyPr>
            <a:lstStyle/>
            <a:p>
              <a:pPr algn="ctr"/>
              <a:r>
                <a:rPr lang="en-US" sz="4800" b="1">
                  <a:solidFill>
                    <a:schemeClr val="tx2"/>
                  </a:solidFill>
                  <a:effectLst>
                    <a:outerShdw blurRad="38100" dist="38100" dir="2700000" algn="tl">
                      <a:srgbClr val="000000">
                        <a:alpha val="43137"/>
                      </a:srgbClr>
                    </a:outerShdw>
                  </a:effectLst>
                </a:rPr>
                <a:t>Questions</a:t>
              </a:r>
              <a:endParaRPr lang="en-US" sz="4800" b="1">
                <a:solidFill>
                  <a:schemeClr val="tx2"/>
                </a:solidFill>
                <a:effectLst>
                  <a:outerShdw blurRad="38100" dist="38100" dir="2700000" algn="tl">
                    <a:srgbClr val="000000">
                      <a:alpha val="43137"/>
                    </a:srgbClr>
                  </a:outerShdw>
                </a:effectLst>
                <a:cs typeface="Arial"/>
              </a:endParaRPr>
            </a:p>
            <a:p>
              <a:pPr algn="ctr"/>
              <a:r>
                <a:rPr lang="en-US" sz="4800" b="1">
                  <a:solidFill>
                    <a:schemeClr val="tx2"/>
                  </a:solidFill>
                  <a:effectLst>
                    <a:outerShdw blurRad="38100" dist="38100" dir="2700000" algn="tl">
                      <a:srgbClr val="000000">
                        <a:alpha val="43137"/>
                      </a:srgbClr>
                    </a:outerShdw>
                  </a:effectLst>
                </a:rPr>
                <a:t>&amp; </a:t>
              </a:r>
              <a:endParaRPr lang="en-US" sz="4800" b="1">
                <a:solidFill>
                  <a:schemeClr val="tx2"/>
                </a:solidFill>
                <a:effectLst>
                  <a:outerShdw blurRad="38100" dist="38100" dir="2700000" algn="tl">
                    <a:srgbClr val="000000">
                      <a:alpha val="43137"/>
                    </a:srgbClr>
                  </a:outerShdw>
                </a:effectLst>
                <a:cs typeface="Arial"/>
              </a:endParaRPr>
            </a:p>
            <a:p>
              <a:pPr algn="ctr"/>
              <a:r>
                <a:rPr lang="en-US" sz="4800" b="1">
                  <a:solidFill>
                    <a:schemeClr val="tx2"/>
                  </a:solidFill>
                  <a:effectLst>
                    <a:outerShdw blurRad="38100" dist="38100" dir="2700000" algn="tl">
                      <a:srgbClr val="000000">
                        <a:alpha val="43137"/>
                      </a:srgbClr>
                    </a:outerShdw>
                  </a:effectLst>
                </a:rPr>
                <a:t>Answers</a:t>
              </a:r>
              <a:endParaRPr lang="en-US" sz="4800" b="1">
                <a:solidFill>
                  <a:schemeClr val="tx2"/>
                </a:solidFill>
                <a:effectLst>
                  <a:outerShdw blurRad="38100" dist="38100" dir="2700000" algn="tl">
                    <a:srgbClr val="000000">
                      <a:alpha val="43137"/>
                    </a:srgbClr>
                  </a:outerShdw>
                </a:effectLst>
                <a:cs typeface="Arial"/>
              </a:endParaRPr>
            </a:p>
          </p:txBody>
        </p:sp>
      </p:grpSp>
    </p:spTree>
    <p:extLst>
      <p:ext uri="{BB962C8B-B14F-4D97-AF65-F5344CB8AC3E}">
        <p14:creationId xmlns:p14="http://schemas.microsoft.com/office/powerpoint/2010/main" val="1408251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6016"/>
            <a:ext cx="10972800" cy="838200"/>
          </a:xfrm>
        </p:spPr>
        <p:txBody>
          <a:bodyPr/>
          <a:lstStyle/>
          <a:p>
            <a:r>
              <a:rPr lang="en-US">
                <a:cs typeface="Arial" panose="020B0604020202020204" pitchFamily="34" charset="0"/>
              </a:rPr>
              <a:t>Contact Us</a:t>
            </a:r>
            <a:endParaRPr lang="en-US"/>
          </a:p>
        </p:txBody>
      </p:sp>
      <p:sp>
        <p:nvSpPr>
          <p:cNvPr id="3" name="Content Placeholder 2"/>
          <p:cNvSpPr>
            <a:spLocks noGrp="1"/>
          </p:cNvSpPr>
          <p:nvPr>
            <p:ph idx="1"/>
          </p:nvPr>
        </p:nvSpPr>
        <p:spPr>
          <a:xfrm>
            <a:off x="1224636" y="1299065"/>
            <a:ext cx="2847975" cy="1296971"/>
          </a:xfrm>
        </p:spPr>
        <p:txBody>
          <a:bodyPr>
            <a:normAutofit/>
          </a:bodyPr>
          <a:lstStyle/>
          <a:p>
            <a:pPr marL="173736" indent="-822960" eaLnBrk="0" fontAlgn="base" hangingPunct="0">
              <a:lnSpc>
                <a:spcPct val="100000"/>
              </a:lnSpc>
              <a:spcBef>
                <a:spcPts val="200"/>
              </a:spcBef>
              <a:spcAft>
                <a:spcPct val="0"/>
              </a:spcAft>
            </a:pPr>
            <a:r>
              <a:rPr lang="en-US" altLang="en-US" sz="1400">
                <a:solidFill>
                  <a:srgbClr val="333333"/>
                </a:solidFill>
              </a:rPr>
              <a:t>Americas - West</a:t>
            </a:r>
          </a:p>
          <a:p>
            <a:pPr marL="173736" indent="-822960" eaLnBrk="0" fontAlgn="base" hangingPunct="0">
              <a:lnSpc>
                <a:spcPct val="100000"/>
              </a:lnSpc>
              <a:spcBef>
                <a:spcPts val="200"/>
              </a:spcBef>
              <a:spcAft>
                <a:spcPct val="0"/>
              </a:spcAft>
            </a:pPr>
            <a:r>
              <a:rPr lang="en-US" altLang="en-US" sz="1400" b="0">
                <a:solidFill>
                  <a:srgbClr val="333333"/>
                </a:solidFill>
              </a:rPr>
              <a:t>Moog Animatics</a:t>
            </a:r>
          </a:p>
          <a:p>
            <a:pPr marL="173736" indent="-822960" eaLnBrk="0" fontAlgn="base" hangingPunct="0">
              <a:lnSpc>
                <a:spcPct val="100000"/>
              </a:lnSpc>
              <a:spcBef>
                <a:spcPts val="200"/>
              </a:spcBef>
              <a:spcAft>
                <a:spcPct val="0"/>
              </a:spcAft>
            </a:pPr>
            <a:r>
              <a:rPr lang="en-US" altLang="en-US" sz="1400" b="0">
                <a:solidFill>
                  <a:srgbClr val="333333"/>
                </a:solidFill>
              </a:rPr>
              <a:t>2581 Leghorn Street</a:t>
            </a:r>
          </a:p>
          <a:p>
            <a:pPr marL="173736" indent="-822960" eaLnBrk="0" fontAlgn="base" hangingPunct="0">
              <a:lnSpc>
                <a:spcPct val="100000"/>
              </a:lnSpc>
              <a:spcBef>
                <a:spcPts val="200"/>
              </a:spcBef>
              <a:spcAft>
                <a:spcPct val="0"/>
              </a:spcAft>
            </a:pPr>
            <a:r>
              <a:rPr lang="en-US" altLang="en-US" sz="1400" b="0">
                <a:solidFill>
                  <a:srgbClr val="333333"/>
                </a:solidFill>
              </a:rPr>
              <a:t>Mountain View, CA 94043</a:t>
            </a:r>
          </a:p>
          <a:p>
            <a:pPr marL="173736" indent="-822960" eaLnBrk="0" fontAlgn="base" hangingPunct="0">
              <a:lnSpc>
                <a:spcPct val="100000"/>
              </a:lnSpc>
              <a:spcBef>
                <a:spcPts val="200"/>
              </a:spcBef>
              <a:spcAft>
                <a:spcPct val="0"/>
              </a:spcAft>
            </a:pPr>
            <a:r>
              <a:rPr lang="en-US" altLang="en-US" sz="1400" b="0">
                <a:solidFill>
                  <a:srgbClr val="333333"/>
                </a:solidFill>
              </a:rPr>
              <a:t>Phone: 650-960-4215</a:t>
            </a:r>
          </a:p>
          <a:p>
            <a:pPr>
              <a:lnSpc>
                <a:spcPct val="100000"/>
              </a:lnSpc>
            </a:pPr>
            <a:endParaRPr lang="en-US" sz="1400"/>
          </a:p>
        </p:txBody>
      </p:sp>
      <p:sp>
        <p:nvSpPr>
          <p:cNvPr id="8" name="Content Placeholder 2"/>
          <p:cNvSpPr txBox="1">
            <a:spLocks/>
          </p:cNvSpPr>
          <p:nvPr/>
        </p:nvSpPr>
        <p:spPr>
          <a:xfrm>
            <a:off x="4348836" y="3737562"/>
            <a:ext cx="2752725" cy="845054"/>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822960" eaLnBrk="0" fontAlgn="base" hangingPunct="0">
              <a:lnSpc>
                <a:spcPct val="100000"/>
              </a:lnSpc>
              <a:spcBef>
                <a:spcPts val="200"/>
              </a:spcBef>
              <a:spcAft>
                <a:spcPct val="0"/>
              </a:spcAft>
            </a:pPr>
            <a:r>
              <a:rPr lang="en-US" altLang="en-US" sz="1400" b="0">
                <a:solidFill>
                  <a:srgbClr val="333333"/>
                </a:solidFill>
              </a:rPr>
              <a:t>Kim Sandfort</a:t>
            </a:r>
          </a:p>
          <a:p>
            <a:pPr marL="173736" indent="-822960" eaLnBrk="0" fontAlgn="base" hangingPunct="0">
              <a:lnSpc>
                <a:spcPct val="100000"/>
              </a:lnSpc>
              <a:spcBef>
                <a:spcPts val="200"/>
              </a:spcBef>
              <a:spcAft>
                <a:spcPct val="0"/>
              </a:spcAft>
            </a:pPr>
            <a:r>
              <a:rPr lang="en-US" altLang="en-US" sz="1400" b="0">
                <a:solidFill>
                  <a:srgbClr val="333333"/>
                </a:solidFill>
              </a:rPr>
              <a:t>Phone: 828-837-5115 x3573</a:t>
            </a:r>
          </a:p>
          <a:p>
            <a:pPr marL="173736" indent="-822960" eaLnBrk="0" fontAlgn="base" hangingPunct="0">
              <a:lnSpc>
                <a:spcPct val="100000"/>
              </a:lnSpc>
              <a:spcBef>
                <a:spcPts val="200"/>
              </a:spcBef>
              <a:spcAft>
                <a:spcPct val="0"/>
              </a:spcAft>
            </a:pPr>
            <a:r>
              <a:rPr lang="en-US" altLang="en-US" sz="1400" b="0">
                <a:solidFill>
                  <a:srgbClr val="333333"/>
                </a:solidFill>
              </a:rPr>
              <a:t>Email: </a:t>
            </a:r>
            <a:r>
              <a:rPr lang="en-US" altLang="en-US" sz="1400" b="0">
                <a:solidFill>
                  <a:srgbClr val="333333"/>
                </a:solidFill>
                <a:hlinkClick r:id="rId3"/>
              </a:rPr>
              <a:t>KSandfort@moog.com</a:t>
            </a:r>
            <a:r>
              <a:rPr lang="en-US" altLang="en-US" sz="1400" b="0">
                <a:solidFill>
                  <a:srgbClr val="333333"/>
                </a:solidFill>
              </a:rPr>
              <a:t> </a:t>
            </a:r>
          </a:p>
        </p:txBody>
      </p:sp>
      <p:sp>
        <p:nvSpPr>
          <p:cNvPr id="11" name="Content Placeholder 2"/>
          <p:cNvSpPr txBox="1">
            <a:spLocks/>
          </p:cNvSpPr>
          <p:nvPr/>
        </p:nvSpPr>
        <p:spPr>
          <a:xfrm>
            <a:off x="1224634" y="3745940"/>
            <a:ext cx="3826565" cy="800664"/>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822960" eaLnBrk="0" fontAlgn="base" hangingPunct="0">
              <a:lnSpc>
                <a:spcPct val="100000"/>
              </a:lnSpc>
              <a:spcBef>
                <a:spcPts val="200"/>
              </a:spcBef>
              <a:spcAft>
                <a:spcPct val="0"/>
              </a:spcAft>
            </a:pPr>
            <a:r>
              <a:rPr lang="en-US" altLang="en-US" sz="1400" b="0">
                <a:solidFill>
                  <a:srgbClr val="333333"/>
                </a:solidFill>
              </a:rPr>
              <a:t>Jackie Loredo</a:t>
            </a:r>
          </a:p>
          <a:p>
            <a:pPr marL="173736" indent="-822960" eaLnBrk="0" fontAlgn="base" hangingPunct="0">
              <a:lnSpc>
                <a:spcPct val="100000"/>
              </a:lnSpc>
              <a:spcBef>
                <a:spcPts val="200"/>
              </a:spcBef>
              <a:spcAft>
                <a:spcPct val="0"/>
              </a:spcAft>
            </a:pPr>
            <a:r>
              <a:rPr lang="en-US" altLang="en-US" sz="1400" b="0">
                <a:solidFill>
                  <a:srgbClr val="333333"/>
                </a:solidFill>
              </a:rPr>
              <a:t>Phone: 650-960-4217</a:t>
            </a:r>
          </a:p>
          <a:p>
            <a:pPr marL="173736" indent="-822960" eaLnBrk="0" fontAlgn="base" hangingPunct="0">
              <a:lnSpc>
                <a:spcPct val="100000"/>
              </a:lnSpc>
              <a:spcBef>
                <a:spcPts val="200"/>
              </a:spcBef>
              <a:spcAft>
                <a:spcPct val="0"/>
              </a:spcAft>
            </a:pPr>
            <a:r>
              <a:rPr lang="en-US" altLang="en-US" sz="1400" b="0">
                <a:solidFill>
                  <a:srgbClr val="333333"/>
                </a:solidFill>
              </a:rPr>
              <a:t>Email: </a:t>
            </a:r>
            <a:r>
              <a:rPr lang="en-US" altLang="en-US" sz="1400" b="0">
                <a:solidFill>
                  <a:srgbClr val="333333"/>
                </a:solidFill>
                <a:hlinkClick r:id="rId4"/>
              </a:rPr>
              <a:t>JLoredo@moog.com</a:t>
            </a:r>
            <a:endParaRPr lang="en-US" altLang="en-US" sz="1400" b="0">
              <a:solidFill>
                <a:srgbClr val="333333"/>
              </a:solidFill>
            </a:endParaRPr>
          </a:p>
        </p:txBody>
      </p:sp>
      <p:sp>
        <p:nvSpPr>
          <p:cNvPr id="13" name="Content Placeholder 2"/>
          <p:cNvSpPr txBox="1">
            <a:spLocks/>
          </p:cNvSpPr>
          <p:nvPr/>
        </p:nvSpPr>
        <p:spPr>
          <a:xfrm>
            <a:off x="4342209" y="1299065"/>
            <a:ext cx="2073552" cy="1296971"/>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822960" eaLnBrk="0" fontAlgn="base" hangingPunct="0">
              <a:lnSpc>
                <a:spcPct val="100000"/>
              </a:lnSpc>
              <a:spcBef>
                <a:spcPts val="200"/>
              </a:spcBef>
              <a:spcAft>
                <a:spcPct val="0"/>
              </a:spcAft>
            </a:pPr>
            <a:r>
              <a:rPr lang="en-US" altLang="en-US" sz="1400">
                <a:solidFill>
                  <a:srgbClr val="333333"/>
                </a:solidFill>
              </a:rPr>
              <a:t>Americas - East</a:t>
            </a:r>
          </a:p>
          <a:p>
            <a:pPr marL="173736" indent="-822960" eaLnBrk="0" fontAlgn="base" hangingPunct="0">
              <a:lnSpc>
                <a:spcPct val="100000"/>
              </a:lnSpc>
              <a:spcBef>
                <a:spcPts val="200"/>
              </a:spcBef>
              <a:spcAft>
                <a:spcPct val="0"/>
              </a:spcAft>
            </a:pPr>
            <a:r>
              <a:rPr lang="en-US" altLang="en-US" sz="1400" b="0">
                <a:solidFill>
                  <a:srgbClr val="333333"/>
                </a:solidFill>
              </a:rPr>
              <a:t>Moog Animatics</a:t>
            </a:r>
          </a:p>
          <a:p>
            <a:pPr marL="173736" indent="-822960" eaLnBrk="0" fontAlgn="base" hangingPunct="0">
              <a:lnSpc>
                <a:spcPct val="100000"/>
              </a:lnSpc>
              <a:spcBef>
                <a:spcPts val="200"/>
              </a:spcBef>
              <a:spcAft>
                <a:spcPct val="0"/>
              </a:spcAft>
            </a:pPr>
            <a:r>
              <a:rPr lang="en-US" altLang="en-US" sz="1400" b="0">
                <a:solidFill>
                  <a:srgbClr val="333333"/>
                </a:solidFill>
              </a:rPr>
              <a:t>1995 NC Hwy 141</a:t>
            </a:r>
          </a:p>
          <a:p>
            <a:pPr marL="173736" indent="-822960" eaLnBrk="0" fontAlgn="base" hangingPunct="0">
              <a:lnSpc>
                <a:spcPct val="100000"/>
              </a:lnSpc>
              <a:spcBef>
                <a:spcPts val="200"/>
              </a:spcBef>
              <a:spcAft>
                <a:spcPct val="0"/>
              </a:spcAft>
            </a:pPr>
            <a:r>
              <a:rPr lang="en-US" altLang="en-US" sz="1400" b="0">
                <a:solidFill>
                  <a:srgbClr val="333333"/>
                </a:solidFill>
              </a:rPr>
              <a:t>Murphy, NC 28906</a:t>
            </a:r>
          </a:p>
          <a:p>
            <a:pPr marL="173736" indent="-822960" eaLnBrk="0" fontAlgn="base" hangingPunct="0">
              <a:lnSpc>
                <a:spcPct val="100000"/>
              </a:lnSpc>
              <a:spcBef>
                <a:spcPts val="200"/>
              </a:spcBef>
              <a:spcAft>
                <a:spcPct val="0"/>
              </a:spcAft>
            </a:pPr>
            <a:r>
              <a:rPr lang="en-US" altLang="en-US" sz="1400" b="0">
                <a:solidFill>
                  <a:srgbClr val="333333"/>
                </a:solidFill>
              </a:rPr>
              <a:t>Phone: 585-363-3125</a:t>
            </a:r>
          </a:p>
        </p:txBody>
      </p:sp>
      <p:pic>
        <p:nvPicPr>
          <p:cNvPr id="6" name="Picture 5">
            <a:hlinkClick r:id="rId5"/>
          </p:cNvPr>
          <p:cNvPicPr>
            <a:picLocks noChangeAspect="1"/>
          </p:cNvPicPr>
          <p:nvPr/>
        </p:nvPicPr>
        <p:blipFill rotWithShape="1">
          <a:blip r:embed="rId6"/>
          <a:srcRect l="26492" t="7611" r="55037" b="8227"/>
          <a:stretch/>
        </p:blipFill>
        <p:spPr>
          <a:xfrm>
            <a:off x="1313708" y="5699615"/>
            <a:ext cx="386248" cy="370155"/>
          </a:xfrm>
          <a:prstGeom prst="rect">
            <a:avLst/>
          </a:prstGeom>
        </p:spPr>
      </p:pic>
      <p:pic>
        <p:nvPicPr>
          <p:cNvPr id="7" name="Picture 6">
            <a:hlinkClick r:id="rId7"/>
          </p:cNvPr>
          <p:cNvPicPr>
            <a:picLocks noChangeAspect="1"/>
          </p:cNvPicPr>
          <p:nvPr/>
        </p:nvPicPr>
        <p:blipFill rotWithShape="1">
          <a:blip r:embed="rId6"/>
          <a:srcRect l="3604" t="7611" r="77925" b="8227"/>
          <a:stretch/>
        </p:blipFill>
        <p:spPr>
          <a:xfrm>
            <a:off x="1789381" y="5699615"/>
            <a:ext cx="386248" cy="370155"/>
          </a:xfrm>
          <a:prstGeom prst="rect">
            <a:avLst/>
          </a:prstGeom>
        </p:spPr>
      </p:pic>
      <p:sp>
        <p:nvSpPr>
          <p:cNvPr id="14" name="Rectangle 13"/>
          <p:cNvSpPr/>
          <p:nvPr/>
        </p:nvSpPr>
        <p:spPr>
          <a:xfrm>
            <a:off x="1219200" y="2640699"/>
            <a:ext cx="4572000" cy="523220"/>
          </a:xfrm>
          <a:prstGeom prst="rect">
            <a:avLst/>
          </a:prstGeom>
        </p:spPr>
        <p:txBody>
          <a:bodyPr>
            <a:spAutoFit/>
          </a:bodyPr>
          <a:lstStyle/>
          <a:p>
            <a:r>
              <a:rPr lang="en-US" sz="1400"/>
              <a:t>Email: </a:t>
            </a:r>
            <a:r>
              <a:rPr lang="en-US" sz="1400">
                <a:hlinkClick r:id="rId8"/>
              </a:rPr>
              <a:t>animatics_sales@moog.com</a:t>
            </a:r>
            <a:endParaRPr lang="en-US" sz="1400"/>
          </a:p>
          <a:p>
            <a:r>
              <a:rPr lang="en-US" sz="1400"/>
              <a:t>Website: </a:t>
            </a:r>
            <a:r>
              <a:rPr lang="en-US" sz="1400">
                <a:hlinkClick r:id="rId9"/>
              </a:rPr>
              <a:t>www.animatics.com</a:t>
            </a:r>
            <a:endParaRPr lang="en-US" sz="1400"/>
          </a:p>
        </p:txBody>
      </p:sp>
      <p:sp>
        <p:nvSpPr>
          <p:cNvPr id="12" name="Content Placeholder 2"/>
          <p:cNvSpPr txBox="1">
            <a:spLocks/>
          </p:cNvSpPr>
          <p:nvPr/>
        </p:nvSpPr>
        <p:spPr>
          <a:xfrm>
            <a:off x="1224634" y="4582617"/>
            <a:ext cx="3826565" cy="847977"/>
          </a:xfrm>
          <a:prstGeom prst="rect">
            <a:avLst/>
          </a:prstGeom>
        </p:spPr>
        <p:txBody>
          <a:bodyPr vert="horz" lIns="91440" tIns="45720" rIns="91440" bIns="45720" rtlCol="0">
            <a:normAutofit/>
          </a:bodyPr>
          <a:lst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73736" indent="-822960" eaLnBrk="0" fontAlgn="base" hangingPunct="0">
              <a:lnSpc>
                <a:spcPct val="100000"/>
              </a:lnSpc>
              <a:spcBef>
                <a:spcPts val="200"/>
              </a:spcBef>
              <a:spcAft>
                <a:spcPct val="0"/>
              </a:spcAft>
            </a:pPr>
            <a:r>
              <a:rPr lang="en-US" altLang="en-US" sz="1400" b="0">
                <a:solidFill>
                  <a:srgbClr val="333333"/>
                </a:solidFill>
              </a:rPr>
              <a:t>Mary Monell</a:t>
            </a:r>
          </a:p>
          <a:p>
            <a:pPr marL="173736" indent="-822960" eaLnBrk="0" fontAlgn="base" hangingPunct="0">
              <a:lnSpc>
                <a:spcPct val="100000"/>
              </a:lnSpc>
              <a:spcBef>
                <a:spcPts val="200"/>
              </a:spcBef>
              <a:spcAft>
                <a:spcPct val="0"/>
              </a:spcAft>
            </a:pPr>
            <a:r>
              <a:rPr lang="en-US" altLang="en-US" sz="1400" b="0">
                <a:solidFill>
                  <a:srgbClr val="333333"/>
                </a:solidFill>
              </a:rPr>
              <a:t>Phone: 585-363-3125</a:t>
            </a:r>
          </a:p>
          <a:p>
            <a:pPr marL="173736" indent="-822960" eaLnBrk="0" fontAlgn="base" hangingPunct="0">
              <a:lnSpc>
                <a:spcPct val="100000"/>
              </a:lnSpc>
              <a:spcBef>
                <a:spcPts val="200"/>
              </a:spcBef>
              <a:spcAft>
                <a:spcPct val="0"/>
              </a:spcAft>
            </a:pPr>
            <a:r>
              <a:rPr lang="en-US" altLang="en-US" sz="1400" b="0">
                <a:solidFill>
                  <a:srgbClr val="333333"/>
                </a:solidFill>
              </a:rPr>
              <a:t>Email: </a:t>
            </a:r>
            <a:r>
              <a:rPr lang="en-US" altLang="en-US" sz="1400" b="0">
                <a:solidFill>
                  <a:srgbClr val="333333"/>
                </a:solidFill>
                <a:hlinkClick r:id="rId10"/>
              </a:rPr>
              <a:t>MMonell@moog.com</a:t>
            </a:r>
            <a:endParaRPr lang="en-US" altLang="en-US" sz="1400" b="0">
              <a:solidFill>
                <a:srgbClr val="333333"/>
              </a:solidFill>
            </a:endParaRPr>
          </a:p>
        </p:txBody>
      </p:sp>
      <p:sp>
        <p:nvSpPr>
          <p:cNvPr id="9" name="TextBox 8"/>
          <p:cNvSpPr txBox="1"/>
          <p:nvPr/>
        </p:nvSpPr>
        <p:spPr>
          <a:xfrm>
            <a:off x="1219200" y="3482506"/>
            <a:ext cx="1388522" cy="307777"/>
          </a:xfrm>
          <a:prstGeom prst="rect">
            <a:avLst/>
          </a:prstGeom>
          <a:noFill/>
        </p:spPr>
        <p:txBody>
          <a:bodyPr wrap="none" rtlCol="0">
            <a:spAutoFit/>
          </a:bodyPr>
          <a:lstStyle/>
          <a:p>
            <a:r>
              <a:rPr lang="en-US" sz="1400" b="1"/>
              <a:t>Sales Support</a:t>
            </a:r>
          </a:p>
        </p:txBody>
      </p:sp>
      <p:sp>
        <p:nvSpPr>
          <p:cNvPr id="15" name="TextBox 14"/>
          <p:cNvSpPr txBox="1"/>
          <p:nvPr/>
        </p:nvSpPr>
        <p:spPr>
          <a:xfrm>
            <a:off x="4348835" y="3482506"/>
            <a:ext cx="1322542" cy="307777"/>
          </a:xfrm>
          <a:prstGeom prst="rect">
            <a:avLst/>
          </a:prstGeom>
          <a:noFill/>
        </p:spPr>
        <p:txBody>
          <a:bodyPr wrap="none" rtlCol="0">
            <a:spAutoFit/>
          </a:bodyPr>
          <a:lstStyle/>
          <a:p>
            <a:r>
              <a:rPr lang="en-US" sz="1400" b="1"/>
              <a:t>RMA Support</a:t>
            </a:r>
          </a:p>
        </p:txBody>
      </p:sp>
      <p:sp>
        <p:nvSpPr>
          <p:cNvPr id="16" name="Rectangle 15"/>
          <p:cNvSpPr/>
          <p:nvPr/>
        </p:nvSpPr>
        <p:spPr>
          <a:xfrm>
            <a:off x="7448962" y="3484721"/>
            <a:ext cx="1981200" cy="523220"/>
          </a:xfrm>
          <a:prstGeom prst="rect">
            <a:avLst/>
          </a:prstGeom>
        </p:spPr>
        <p:txBody>
          <a:bodyPr wrap="square">
            <a:spAutoFit/>
          </a:bodyPr>
          <a:lstStyle/>
          <a:p>
            <a:r>
              <a:rPr lang="en-US" sz="1400" b="1"/>
              <a:t>Tech Support</a:t>
            </a:r>
          </a:p>
          <a:p>
            <a:r>
              <a:rPr lang="en-US" sz="1400"/>
              <a:t>Phone: 888-356-0357</a:t>
            </a:r>
          </a:p>
        </p:txBody>
      </p:sp>
    </p:spTree>
    <p:extLst>
      <p:ext uri="{BB962C8B-B14F-4D97-AF65-F5344CB8AC3E}">
        <p14:creationId xmlns:p14="http://schemas.microsoft.com/office/powerpoint/2010/main" val="3183235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17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04191" y="304020"/>
            <a:ext cx="8229600" cy="838200"/>
          </a:xfrm>
        </p:spPr>
        <p:txBody>
          <a:bodyPr/>
          <a:lstStyle/>
          <a:p>
            <a:r>
              <a:rPr lang="en-US"/>
              <a:t>Agenda</a:t>
            </a:r>
          </a:p>
        </p:txBody>
      </p:sp>
      <p:sp>
        <p:nvSpPr>
          <p:cNvPr id="17" name="Text Placeholder 16"/>
          <p:cNvSpPr>
            <a:spLocks noGrp="1"/>
          </p:cNvSpPr>
          <p:nvPr>
            <p:ph type="body" sz="quarter" idx="24"/>
          </p:nvPr>
        </p:nvSpPr>
        <p:spPr>
          <a:xfrm>
            <a:off x="1304191" y="1371600"/>
            <a:ext cx="9721363" cy="4903958"/>
          </a:xfrm>
          <a:prstGeom prst="rect">
            <a:avLst/>
          </a:prstGeom>
        </p:spPr>
        <p:txBody>
          <a:bodyPr vert="horz" lIns="91440" tIns="45720" rIns="91440" bIns="45720" rtlCol="0" anchor="t">
            <a:noAutofit/>
          </a:bodyPr>
          <a:lstStyle/>
          <a:p>
            <a:pPr>
              <a:lnSpc>
                <a:spcPct val="100000"/>
              </a:lnSpc>
            </a:pPr>
            <a:r>
              <a:rPr lang="en-US" sz="2400"/>
              <a:t>Introduction to Moog Animatics</a:t>
            </a:r>
          </a:p>
          <a:p>
            <a:r>
              <a:rPr lang="de-DE" sz="2400"/>
              <a:t>Expanding SmartMotor Systems With Larger Axes up to 12 kW</a:t>
            </a:r>
            <a:endParaRPr lang="en-US" sz="1800"/>
          </a:p>
          <a:p>
            <a:r>
              <a:rPr lang="en-US" sz="2400" err="1"/>
              <a:t>Combitronic</a:t>
            </a:r>
            <a:r>
              <a:rPr lang="en-US" sz="2400"/>
              <a:t>™ Technology </a:t>
            </a:r>
          </a:p>
          <a:p>
            <a:pPr>
              <a:lnSpc>
                <a:spcPct val="100000"/>
              </a:lnSpc>
            </a:pPr>
            <a:r>
              <a:rPr lang="en-US" sz="2400"/>
              <a:t>Key Markets and Applications</a:t>
            </a:r>
          </a:p>
        </p:txBody>
      </p:sp>
    </p:spTree>
    <p:extLst>
      <p:ext uri="{BB962C8B-B14F-4D97-AF65-F5344CB8AC3E}">
        <p14:creationId xmlns:p14="http://schemas.microsoft.com/office/powerpoint/2010/main" val="39032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E491-2FCB-4B58-9886-1D5634FE2F64}"/>
              </a:ext>
            </a:extLst>
          </p:cNvPr>
          <p:cNvSpPr>
            <a:spLocks noGrp="1"/>
          </p:cNvSpPr>
          <p:nvPr>
            <p:ph type="title"/>
          </p:nvPr>
        </p:nvSpPr>
        <p:spPr>
          <a:xfrm>
            <a:off x="1304192" y="334108"/>
            <a:ext cx="9176239" cy="838200"/>
          </a:xfrm>
        </p:spPr>
        <p:txBody>
          <a:bodyPr/>
          <a:lstStyle/>
          <a:p>
            <a:r>
              <a:rPr lang="de-DE"/>
              <a:t>Objectives</a:t>
            </a:r>
            <a:endParaRPr lang="en-US"/>
          </a:p>
        </p:txBody>
      </p:sp>
      <p:sp>
        <p:nvSpPr>
          <p:cNvPr id="4" name="TextBox 3">
            <a:extLst>
              <a:ext uri="{FF2B5EF4-FFF2-40B4-BE49-F238E27FC236}">
                <a16:creationId xmlns:a16="http://schemas.microsoft.com/office/drawing/2014/main" id="{FBC29C96-E3C4-4B9B-9AD4-290DD71CCB28}"/>
              </a:ext>
            </a:extLst>
          </p:cNvPr>
          <p:cNvSpPr txBox="1"/>
          <p:nvPr/>
        </p:nvSpPr>
        <p:spPr>
          <a:xfrm>
            <a:off x="1304192" y="1499471"/>
            <a:ext cx="9862039" cy="2639184"/>
          </a:xfrm>
          <a:prstGeom prst="rect">
            <a:avLst/>
          </a:prstGeom>
          <a:noFill/>
        </p:spPr>
        <p:txBody>
          <a:bodyPr wrap="square" lIns="91440" tIns="45720" rIns="91440" bIns="45720" anchor="t">
            <a:spAutoFit/>
          </a:bodyPr>
          <a:lstStyle/>
          <a:p>
            <a:pPr marL="457200" indent="-457200">
              <a:lnSpc>
                <a:spcPts val="2200"/>
              </a:lnSpc>
              <a:spcBef>
                <a:spcPts val="1200"/>
              </a:spcBef>
              <a:spcAft>
                <a:spcPts val="1800"/>
              </a:spcAft>
              <a:buClr>
                <a:schemeClr val="accent1"/>
              </a:buClr>
              <a:buFont typeface="+mj-lt"/>
              <a:buAutoNum type="arabicPeriod"/>
            </a:pPr>
            <a:r>
              <a:rPr lang="en-US" sz="2400" dirty="0">
                <a:solidFill>
                  <a:schemeClr val="accent1"/>
                </a:solidFill>
                <a:ea typeface="+mn-lt"/>
                <a:cs typeface="+mn-lt"/>
              </a:rPr>
              <a:t>Simplify your machine using an integrated motion control system. </a:t>
            </a:r>
            <a:endParaRPr lang="en-US" sz="2400" dirty="0">
              <a:solidFill>
                <a:schemeClr val="accent1"/>
              </a:solidFill>
            </a:endParaRPr>
          </a:p>
          <a:p>
            <a:pPr marL="457200" indent="-457200">
              <a:lnSpc>
                <a:spcPts val="2200"/>
              </a:lnSpc>
              <a:spcBef>
                <a:spcPts val="1200"/>
              </a:spcBef>
              <a:spcAft>
                <a:spcPts val="1800"/>
              </a:spcAft>
              <a:buClr>
                <a:schemeClr val="accent1"/>
              </a:buClr>
              <a:buFont typeface="+mj-lt"/>
              <a:buAutoNum type="arabicPeriod"/>
            </a:pPr>
            <a:r>
              <a:rPr lang="en-US" sz="2400" dirty="0">
                <a:solidFill>
                  <a:schemeClr val="accent1"/>
                </a:solidFill>
                <a:ea typeface="+mn-lt"/>
                <a:cs typeface="+mn-lt"/>
              </a:rPr>
              <a:t>Understand and make use of </a:t>
            </a:r>
            <a:r>
              <a:rPr lang="en-US" sz="2400" dirty="0" err="1">
                <a:solidFill>
                  <a:schemeClr val="accent1"/>
                </a:solidFill>
                <a:ea typeface="+mn-lt"/>
                <a:cs typeface="+mn-lt"/>
              </a:rPr>
              <a:t>Combitronic</a:t>
            </a:r>
            <a:r>
              <a:rPr lang="en-US" sz="2400" dirty="0">
                <a:solidFill>
                  <a:schemeClr val="accent1"/>
                </a:solidFill>
                <a:ea typeface="+mn-lt"/>
                <a:cs typeface="+mn-lt"/>
              </a:rPr>
              <a:t>™ technology.</a:t>
            </a:r>
          </a:p>
          <a:p>
            <a:pPr marL="457200" indent="-457200">
              <a:lnSpc>
                <a:spcPts val="2200"/>
              </a:lnSpc>
              <a:spcBef>
                <a:spcPts val="1200"/>
              </a:spcBef>
              <a:spcAft>
                <a:spcPts val="1800"/>
              </a:spcAft>
              <a:buClr>
                <a:schemeClr val="accent1"/>
              </a:buClr>
              <a:buFont typeface="+mj-lt"/>
              <a:buAutoNum type="arabicPeriod"/>
            </a:pPr>
            <a:r>
              <a:rPr lang="en-US" sz="2400" dirty="0">
                <a:solidFill>
                  <a:schemeClr val="accent1"/>
                </a:solidFill>
                <a:ea typeface="+mn-lt"/>
                <a:cs typeface="+mn-lt"/>
              </a:rPr>
              <a:t>Use the DS2020 </a:t>
            </a:r>
            <a:r>
              <a:rPr lang="en-US" sz="2400" dirty="0" err="1">
                <a:solidFill>
                  <a:schemeClr val="accent1"/>
                </a:solidFill>
                <a:ea typeface="+mn-lt"/>
                <a:cs typeface="+mn-lt"/>
              </a:rPr>
              <a:t>Combitronic</a:t>
            </a:r>
            <a:r>
              <a:rPr lang="en-US" sz="2400" dirty="0">
                <a:solidFill>
                  <a:schemeClr val="accent1"/>
                </a:solidFill>
                <a:ea typeface="+mn-lt"/>
                <a:cs typeface="+mn-lt"/>
              </a:rPr>
              <a:t>™ drive to add Moog CD motors, up to 12kW, to your </a:t>
            </a:r>
            <a:r>
              <a:rPr lang="en-US" sz="2400" dirty="0" err="1">
                <a:solidFill>
                  <a:schemeClr val="accent1"/>
                </a:solidFill>
                <a:ea typeface="+mn-lt"/>
                <a:cs typeface="+mn-lt"/>
              </a:rPr>
              <a:t>SmartMotor</a:t>
            </a:r>
            <a:r>
              <a:rPr lang="en-US" sz="2400" dirty="0">
                <a:solidFill>
                  <a:schemeClr val="accent1"/>
                </a:solidFill>
                <a:ea typeface="+mn-lt"/>
                <a:cs typeface="+mn-lt"/>
              </a:rPr>
              <a:t>™ system. </a:t>
            </a:r>
          </a:p>
          <a:p>
            <a:pPr marL="173355" indent="-173355">
              <a:lnSpc>
                <a:spcPts val="2200"/>
              </a:lnSpc>
              <a:spcBef>
                <a:spcPts val="1200"/>
              </a:spcBef>
            </a:pPr>
            <a:endParaRPr lang="en-US">
              <a:solidFill>
                <a:srgbClr val="404040"/>
              </a:solidFill>
              <a:latin typeface="Arial"/>
              <a:ea typeface="Calibri" panose="020F0502020204030204" pitchFamily="34" charset="0"/>
              <a:cs typeface="Arial"/>
            </a:endParaRPr>
          </a:p>
        </p:txBody>
      </p:sp>
    </p:spTree>
    <p:extLst>
      <p:ext uri="{BB962C8B-B14F-4D97-AF65-F5344CB8AC3E}">
        <p14:creationId xmlns:p14="http://schemas.microsoft.com/office/powerpoint/2010/main" val="316292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70432" y="1811215"/>
            <a:ext cx="9107776" cy="2962656"/>
          </a:xfrm>
        </p:spPr>
        <p:txBody>
          <a:bodyPr/>
          <a:lstStyle/>
          <a:p>
            <a:r>
              <a:rPr lang="en-US"/>
              <a:t>Introduction to Moog Animatics</a:t>
            </a:r>
          </a:p>
        </p:txBody>
      </p:sp>
    </p:spTree>
    <p:extLst>
      <p:ext uri="{BB962C8B-B14F-4D97-AF65-F5344CB8AC3E}">
        <p14:creationId xmlns:p14="http://schemas.microsoft.com/office/powerpoint/2010/main" val="982077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4977"/>
            <a:ext cx="9146931" cy="838200"/>
          </a:xfrm>
        </p:spPr>
        <p:txBody>
          <a:bodyPr/>
          <a:lstStyle/>
          <a:p>
            <a:r>
              <a:rPr lang="en-US"/>
              <a:t>History and Philosophy</a:t>
            </a:r>
          </a:p>
        </p:txBody>
      </p:sp>
      <p:sp>
        <p:nvSpPr>
          <p:cNvPr id="3" name="Content Placeholder 2"/>
          <p:cNvSpPr>
            <a:spLocks noGrp="1"/>
          </p:cNvSpPr>
          <p:nvPr>
            <p:ph idx="1"/>
          </p:nvPr>
        </p:nvSpPr>
        <p:spPr>
          <a:xfrm>
            <a:off x="1219199" y="1295400"/>
            <a:ext cx="9551377" cy="3756891"/>
          </a:xfrm>
        </p:spPr>
        <p:txBody>
          <a:bodyPr vert="horz" lIns="91440" tIns="45720" rIns="91440" bIns="45720" rtlCol="0" anchor="t">
            <a:noAutofit/>
          </a:bodyPr>
          <a:lstStyle/>
          <a:p>
            <a:pPr marL="173355" indent="-173355">
              <a:lnSpc>
                <a:spcPts val="2200"/>
              </a:lnSpc>
              <a:spcBef>
                <a:spcPts val="1200"/>
              </a:spcBef>
              <a:spcAft>
                <a:spcPts val="0"/>
              </a:spcAft>
              <a:buClr>
                <a:schemeClr val="tx2"/>
              </a:buClr>
              <a:buFont typeface="Arial" panose="020B0604020202020204" pitchFamily="34" charset="0"/>
              <a:buChar char="•"/>
            </a:pPr>
            <a:r>
              <a:rPr lang="en-US" sz="1700" b="0"/>
              <a:t>Founded in 1987 as “Animatics”</a:t>
            </a:r>
          </a:p>
          <a:p>
            <a:pPr marL="173355" indent="-173355">
              <a:lnSpc>
                <a:spcPts val="2200"/>
              </a:lnSpc>
              <a:spcBef>
                <a:spcPts val="1200"/>
              </a:spcBef>
              <a:spcAft>
                <a:spcPts val="0"/>
              </a:spcAft>
              <a:buClr>
                <a:schemeClr val="tx2"/>
              </a:buClr>
              <a:buFont typeface="Arial" panose="020B0604020202020204" pitchFamily="34" charset="0"/>
              <a:buChar char="•"/>
            </a:pPr>
            <a:r>
              <a:rPr lang="en-US" sz="1700" b="0">
                <a:cs typeface="Arial"/>
              </a:rPr>
              <a:t>Vision to be the first motion control provider to the automation market to provide true solutions instead of just motors</a:t>
            </a:r>
          </a:p>
          <a:p>
            <a:pPr marL="173355" indent="-173355">
              <a:lnSpc>
                <a:spcPts val="2200"/>
              </a:lnSpc>
              <a:spcBef>
                <a:spcPts val="1200"/>
              </a:spcBef>
              <a:spcAft>
                <a:spcPts val="0"/>
              </a:spcAft>
              <a:buClr>
                <a:schemeClr val="tx2"/>
              </a:buClr>
              <a:buFont typeface="Arial" panose="020B0604020202020204" pitchFamily="34" charset="0"/>
              <a:buChar char="•"/>
            </a:pPr>
            <a:r>
              <a:rPr lang="en-US" sz="1700" b="0">
                <a:cs typeface="Arial"/>
              </a:rPr>
              <a:t>Inventor and first manufacturer of the fully integrated servo motor</a:t>
            </a:r>
            <a:endParaRPr lang="en-US" sz="1700">
              <a:cs typeface="Arial"/>
            </a:endParaRPr>
          </a:p>
          <a:p>
            <a:pPr marL="173355" indent="-173355">
              <a:lnSpc>
                <a:spcPts val="2200"/>
              </a:lnSpc>
              <a:spcBef>
                <a:spcPts val="1200"/>
              </a:spcBef>
              <a:spcAft>
                <a:spcPts val="0"/>
              </a:spcAft>
              <a:buClr>
                <a:schemeClr val="tx2"/>
              </a:buClr>
              <a:buFont typeface="Arial" panose="020B0604020202020204" pitchFamily="34" charset="0"/>
              <a:buChar char="•"/>
            </a:pPr>
            <a:r>
              <a:rPr lang="en-US" sz="1700" b="0">
                <a:cs typeface="Arial"/>
              </a:rPr>
              <a:t>Acquired by Moog in 2011</a:t>
            </a:r>
            <a:endParaRPr lang="en-US" sz="1700">
              <a:cs typeface="Arial"/>
            </a:endParaRPr>
          </a:p>
        </p:txBody>
      </p:sp>
      <p:sp>
        <p:nvSpPr>
          <p:cNvPr id="4" name="Oval 3">
            <a:extLst>
              <a:ext uri="{FF2B5EF4-FFF2-40B4-BE49-F238E27FC236}">
                <a16:creationId xmlns:a16="http://schemas.microsoft.com/office/drawing/2014/main" id="{53A1C120-88A5-48CA-BEB3-4B62956C76BB}"/>
              </a:ext>
            </a:extLst>
          </p:cNvPr>
          <p:cNvSpPr/>
          <p:nvPr/>
        </p:nvSpPr>
        <p:spPr>
          <a:xfrm>
            <a:off x="7538029" y="2569389"/>
            <a:ext cx="3540279" cy="3494367"/>
          </a:xfrm>
          <a:prstGeom prst="ellipse">
            <a:avLst/>
          </a:prstGeom>
          <a:blipFill>
            <a:blip r:embed="rId3" cstate="print">
              <a:extLst>
                <a:ext uri="{28A0092B-C50C-407E-A947-70E740481C1C}">
                  <a14:useLocalDpi xmlns:a14="http://schemas.microsoft.com/office/drawing/2010/main" val="0"/>
                </a:ext>
              </a:extLst>
            </a:blip>
            <a:stretch>
              <a:fillRect/>
            </a:stretch>
          </a:blip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769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257" y="445106"/>
            <a:ext cx="9543073" cy="838200"/>
          </a:xfrm>
        </p:spPr>
        <p:txBody>
          <a:bodyPr/>
          <a:lstStyle/>
          <a:p>
            <a:r>
              <a:rPr lang="en-US" b="1" i="0" u="none" strike="noStrike">
                <a:solidFill>
                  <a:srgbClr val="87212E"/>
                </a:solidFill>
                <a:effectLst/>
                <a:latin typeface="Arial" panose="020B0604020202020204" pitchFamily="34" charset="0"/>
              </a:rPr>
              <a:t>Making the Impossible Possible</a:t>
            </a:r>
            <a:r>
              <a:rPr lang="en-US" b="0" i="0">
                <a:solidFill>
                  <a:srgbClr val="000000"/>
                </a:solidFill>
                <a:effectLst/>
                <a:latin typeface="Arial" panose="020B0604020202020204" pitchFamily="34" charset="0"/>
              </a:rPr>
              <a:t>​ - </a:t>
            </a:r>
            <a:r>
              <a:rPr lang="en-US" b="1" i="0" u="none" strike="noStrike">
                <a:solidFill>
                  <a:srgbClr val="87212E"/>
                </a:solidFill>
                <a:effectLst/>
                <a:latin typeface="Arial" panose="020B0604020202020204" pitchFamily="34" charset="0"/>
              </a:rPr>
              <a:t>How We Meet</a:t>
            </a:r>
            <a:br>
              <a:rPr lang="en-US" b="1" i="0" u="none" strike="noStrike">
                <a:solidFill>
                  <a:srgbClr val="87212E"/>
                </a:solidFill>
                <a:effectLst/>
                <a:latin typeface="Arial" panose="020B0604020202020204" pitchFamily="34" charset="0"/>
              </a:rPr>
            </a:br>
            <a:r>
              <a:rPr lang="en-US" b="1" i="0" u="none" strike="noStrike">
                <a:solidFill>
                  <a:srgbClr val="87212E"/>
                </a:solidFill>
                <a:effectLst/>
                <a:latin typeface="Arial" panose="020B0604020202020204" pitchFamily="34" charset="0"/>
              </a:rPr>
              <a:t>Our Customer’s Need </a:t>
            </a:r>
            <a:endParaRPr lang="en-US"/>
          </a:p>
        </p:txBody>
      </p:sp>
      <p:grpSp>
        <p:nvGrpSpPr>
          <p:cNvPr id="11" name="Group 10">
            <a:extLst>
              <a:ext uri="{FF2B5EF4-FFF2-40B4-BE49-F238E27FC236}">
                <a16:creationId xmlns:a16="http://schemas.microsoft.com/office/drawing/2014/main" id="{0888A438-9FB0-4199-A7A9-4DF838A12C3D}"/>
              </a:ext>
            </a:extLst>
          </p:cNvPr>
          <p:cNvGrpSpPr/>
          <p:nvPr/>
        </p:nvGrpSpPr>
        <p:grpSpPr>
          <a:xfrm>
            <a:off x="1280257" y="2820042"/>
            <a:ext cx="1889704" cy="1889704"/>
            <a:chOff x="2278558" y="1404868"/>
            <a:chExt cx="1538882" cy="1538882"/>
          </a:xfrm>
        </p:grpSpPr>
        <p:sp>
          <p:nvSpPr>
            <p:cNvPr id="12" name="Oval 11">
              <a:extLst>
                <a:ext uri="{FF2B5EF4-FFF2-40B4-BE49-F238E27FC236}">
                  <a16:creationId xmlns:a16="http://schemas.microsoft.com/office/drawing/2014/main" id="{FFF91BCD-DD87-42A3-85EE-5EAD5FEDF3C2}"/>
                </a:ext>
              </a:extLst>
            </p:cNvPr>
            <p:cNvSpPr/>
            <p:nvPr/>
          </p:nvSpPr>
          <p:spPr>
            <a:xfrm>
              <a:off x="2278558" y="1404868"/>
              <a:ext cx="1538882" cy="1538882"/>
            </a:xfrm>
            <a:prstGeom prst="ellipse">
              <a:avLst/>
            </a:prstGeom>
            <a:gradFill rotWithShape="0">
              <a:gsLst>
                <a:gs pos="0">
                  <a:schemeClr val="tx2">
                    <a:lumMod val="75000"/>
                  </a:schemeClr>
                </a:gs>
                <a:gs pos="71000">
                  <a:schemeClr val="tx2"/>
                </a:gs>
                <a:gs pos="100000">
                  <a:srgbClr val="D34D5D"/>
                </a:gs>
              </a:gsLst>
            </a:gradFill>
          </p:spPr>
          <p:style>
            <a:lnRef idx="0">
              <a:schemeClr val="accent6"/>
            </a:lnRef>
            <a:fillRef idx="3">
              <a:schemeClr val="accent6"/>
            </a:fillRef>
            <a:effectRef idx="3">
              <a:schemeClr val="accent6"/>
            </a:effectRef>
            <a:fontRef idx="minor">
              <a:schemeClr val="lt1"/>
            </a:fontRef>
          </p:style>
          <p:txBody>
            <a:bodyPr/>
            <a:lstStyle/>
            <a:p>
              <a:endParaRPr lang="en-US">
                <a:solidFill>
                  <a:prstClr val="white"/>
                </a:solidFill>
              </a:endParaRPr>
            </a:p>
          </p:txBody>
        </p:sp>
        <p:sp>
          <p:nvSpPr>
            <p:cNvPr id="13" name="Oval 4">
              <a:extLst>
                <a:ext uri="{FF2B5EF4-FFF2-40B4-BE49-F238E27FC236}">
                  <a16:creationId xmlns:a16="http://schemas.microsoft.com/office/drawing/2014/main" id="{124F04FE-964C-445C-BD12-FE2C96DD6567}"/>
                </a:ext>
              </a:extLst>
            </p:cNvPr>
            <p:cNvSpPr/>
            <p:nvPr/>
          </p:nvSpPr>
          <p:spPr>
            <a:xfrm>
              <a:off x="2278558" y="1639092"/>
              <a:ext cx="1538882" cy="1088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spcBef>
                  <a:spcPct val="0"/>
                </a:spcBef>
                <a:spcAft>
                  <a:spcPct val="35000"/>
                </a:spcAft>
              </a:pPr>
              <a:r>
                <a:rPr lang="en-US" b="1">
                  <a:solidFill>
                    <a:prstClr val="white"/>
                  </a:solidFill>
                </a:rPr>
                <a:t>Our </a:t>
              </a:r>
            </a:p>
            <a:p>
              <a:pPr algn="ctr" defTabSz="800100">
                <a:spcBef>
                  <a:spcPct val="0"/>
                </a:spcBef>
                <a:spcAft>
                  <a:spcPct val="35000"/>
                </a:spcAft>
              </a:pPr>
              <a:r>
                <a:rPr lang="en-US" b="1">
                  <a:solidFill>
                    <a:prstClr val="white"/>
                  </a:solidFill>
                </a:rPr>
                <a:t>Customers</a:t>
              </a:r>
            </a:p>
          </p:txBody>
        </p:sp>
      </p:grpSp>
      <p:grpSp>
        <p:nvGrpSpPr>
          <p:cNvPr id="14" name="Group 13">
            <a:extLst>
              <a:ext uri="{FF2B5EF4-FFF2-40B4-BE49-F238E27FC236}">
                <a16:creationId xmlns:a16="http://schemas.microsoft.com/office/drawing/2014/main" id="{BAB9086E-7F37-4243-8134-DD5C5DD2945F}"/>
              </a:ext>
            </a:extLst>
          </p:cNvPr>
          <p:cNvGrpSpPr/>
          <p:nvPr/>
        </p:nvGrpSpPr>
        <p:grpSpPr>
          <a:xfrm>
            <a:off x="3060693" y="1585546"/>
            <a:ext cx="7058660" cy="1524000"/>
            <a:chOff x="2286002" y="1524000"/>
            <a:chExt cx="6491554" cy="1524000"/>
          </a:xfrm>
        </p:grpSpPr>
        <p:grpSp>
          <p:nvGrpSpPr>
            <p:cNvPr id="15" name="Group 14">
              <a:extLst>
                <a:ext uri="{FF2B5EF4-FFF2-40B4-BE49-F238E27FC236}">
                  <a16:creationId xmlns:a16="http://schemas.microsoft.com/office/drawing/2014/main" id="{629F7140-EB36-4355-A1DB-9C9DB5EDF887}"/>
                </a:ext>
              </a:extLst>
            </p:cNvPr>
            <p:cNvGrpSpPr/>
            <p:nvPr/>
          </p:nvGrpSpPr>
          <p:grpSpPr>
            <a:xfrm>
              <a:off x="3124200" y="1524000"/>
              <a:ext cx="1219200" cy="1219200"/>
              <a:chOff x="2278558" y="1404868"/>
              <a:chExt cx="1538882" cy="1538882"/>
            </a:xfrm>
          </p:grpSpPr>
          <p:sp>
            <p:nvSpPr>
              <p:cNvPr id="18" name="Oval 17">
                <a:extLst>
                  <a:ext uri="{FF2B5EF4-FFF2-40B4-BE49-F238E27FC236}">
                    <a16:creationId xmlns:a16="http://schemas.microsoft.com/office/drawing/2014/main" id="{EBAFD413-025D-4A27-9272-B9ADDF5D589B}"/>
                  </a:ext>
                </a:extLst>
              </p:cNvPr>
              <p:cNvSpPr/>
              <p:nvPr/>
            </p:nvSpPr>
            <p:spPr>
              <a:xfrm>
                <a:off x="2278558" y="1404868"/>
                <a:ext cx="1538882" cy="1538882"/>
              </a:xfrm>
              <a:prstGeom prst="ellipse">
                <a:avLst/>
              </a:prstGeom>
            </p:spPr>
            <p:style>
              <a:lnRef idx="0">
                <a:schemeClr val="accent1"/>
              </a:lnRef>
              <a:fillRef idx="3">
                <a:schemeClr val="accent1"/>
              </a:fillRef>
              <a:effectRef idx="3">
                <a:schemeClr val="accent1"/>
              </a:effectRef>
              <a:fontRef idx="minor">
                <a:schemeClr val="lt1"/>
              </a:fontRef>
            </p:style>
          </p:sp>
          <p:sp>
            <p:nvSpPr>
              <p:cNvPr id="19" name="Oval 4">
                <a:extLst>
                  <a:ext uri="{FF2B5EF4-FFF2-40B4-BE49-F238E27FC236}">
                    <a16:creationId xmlns:a16="http://schemas.microsoft.com/office/drawing/2014/main" id="{9A86AE98-4279-43EE-96DD-AC41C6F9E61A}"/>
                  </a:ext>
                </a:extLst>
              </p:cNvPr>
              <p:cNvSpPr/>
              <p:nvPr/>
            </p:nvSpPr>
            <p:spPr>
              <a:xfrm>
                <a:off x="2278558" y="1567055"/>
                <a:ext cx="1538882" cy="1088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spcBef>
                    <a:spcPct val="0"/>
                  </a:spcBef>
                  <a:spcAft>
                    <a:spcPct val="35000"/>
                  </a:spcAft>
                </a:pPr>
                <a:r>
                  <a:rPr lang="en-US" sz="1400">
                    <a:solidFill>
                      <a:prstClr val="white"/>
                    </a:solidFill>
                  </a:rPr>
                  <a:t>Deep Application Knowledge</a:t>
                </a:r>
              </a:p>
            </p:txBody>
          </p:sp>
        </p:grpSp>
        <p:cxnSp>
          <p:nvCxnSpPr>
            <p:cNvPr id="16" name="Straight Connector 15">
              <a:extLst>
                <a:ext uri="{FF2B5EF4-FFF2-40B4-BE49-F238E27FC236}">
                  <a16:creationId xmlns:a16="http://schemas.microsoft.com/office/drawing/2014/main" id="{012483C7-2F91-48A5-8E86-2777A8072924}"/>
                </a:ext>
              </a:extLst>
            </p:cNvPr>
            <p:cNvCxnSpPr/>
            <p:nvPr/>
          </p:nvCxnSpPr>
          <p:spPr>
            <a:xfrm flipH="1">
              <a:off x="2286002" y="2455632"/>
              <a:ext cx="830070" cy="592368"/>
            </a:xfrm>
            <a:prstGeom prst="line">
              <a:avLst/>
            </a:prstGeom>
            <a:ln w="412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62427D-559C-4FCD-8475-FFAA31506929}"/>
                </a:ext>
              </a:extLst>
            </p:cNvPr>
            <p:cNvSpPr txBox="1"/>
            <p:nvPr/>
          </p:nvSpPr>
          <p:spPr>
            <a:xfrm>
              <a:off x="4495799" y="1683078"/>
              <a:ext cx="4281757" cy="892552"/>
            </a:xfrm>
            <a:prstGeom prst="rect">
              <a:avLst/>
            </a:prstGeom>
          </p:spPr>
          <p:txBody>
            <a:bodyPr vert="horz" lIns="91440" tIns="45720" rIns="91440" bIns="45720" rtlCol="0" anchor="ctr">
              <a:noAutofit/>
            </a:bodyPr>
            <a:lstStyle>
              <a:lvl1pPr marL="171450" indent="-171450">
                <a:lnSpc>
                  <a:spcPct val="100000"/>
                </a:lnSpc>
                <a:spcBef>
                  <a:spcPts val="0"/>
                </a:spcBef>
                <a:spcAft>
                  <a:spcPts val="600"/>
                </a:spcAft>
                <a:buClr>
                  <a:srgbClr val="87212E"/>
                </a:buClr>
                <a:buFont typeface="Arial" charset="0"/>
                <a:buChar char="•"/>
                <a:defRPr lang="en-US" sz="1400" b="0" i="0" cap="none" baseline="0" dirty="0" smtClean="0">
                  <a:solidFill>
                    <a:prstClr val="black"/>
                  </a:solidFill>
                </a:defRPr>
              </a:lvl1pPr>
              <a:lvl2pPr marL="0" indent="0">
                <a:lnSpc>
                  <a:spcPts val="2600"/>
                </a:lnSpc>
                <a:spcBef>
                  <a:spcPts val="0"/>
                </a:spcBef>
                <a:spcAft>
                  <a:spcPts val="1800"/>
                </a:spcAft>
                <a:buFontTx/>
                <a:buNone/>
                <a:defRPr sz="2100"/>
              </a:lvl2pPr>
              <a:lvl3pPr marL="173038" indent="-173038">
                <a:lnSpc>
                  <a:spcPts val="2600"/>
                </a:lnSpc>
                <a:spcBef>
                  <a:spcPts val="0"/>
                </a:spcBef>
                <a:spcAft>
                  <a:spcPts val="1800"/>
                </a:spcAft>
                <a:buClr>
                  <a:schemeClr val="tx2"/>
                </a:buClr>
                <a:buFont typeface="Arial" panose="020B0604020202020204" pitchFamily="34" charset="0"/>
                <a:buChar char="•"/>
                <a:defRPr sz="2100"/>
              </a:lvl3pPr>
              <a:lvl4pPr marL="633413" indent="-173038">
                <a:lnSpc>
                  <a:spcPts val="2600"/>
                </a:lnSpc>
                <a:spcBef>
                  <a:spcPts val="0"/>
                </a:spcBef>
                <a:spcAft>
                  <a:spcPts val="1800"/>
                </a:spcAft>
                <a:buClr>
                  <a:schemeClr val="accent1"/>
                </a:buClr>
                <a:buFont typeface="Arial" panose="020B0604020202020204" pitchFamily="34" charset="0"/>
                <a:buChar char="−"/>
                <a:defRPr sz="2100"/>
              </a:lvl4pPr>
              <a:lvl5pPr marL="1084263" indent="-173038">
                <a:lnSpc>
                  <a:spcPts val="2600"/>
                </a:lnSpc>
                <a:spcBef>
                  <a:spcPts val="0"/>
                </a:spcBef>
                <a:spcAft>
                  <a:spcPts val="1800"/>
                </a:spcAft>
                <a:buClr>
                  <a:schemeClr val="accent6"/>
                </a:buClr>
                <a:buFont typeface="Calibri" panose="020F0502020204030204" pitchFamily="34" charset="0"/>
                <a:buChar char="−"/>
                <a:defRPr sz="2100"/>
              </a:lvl5pPr>
              <a:lvl6pPr marL="0" indent="0">
                <a:lnSpc>
                  <a:spcPct val="100000"/>
                </a:lnSpc>
                <a:spcBef>
                  <a:spcPts val="600"/>
                </a:spcBef>
                <a:spcAft>
                  <a:spcPts val="0"/>
                </a:spcAft>
                <a:buFontTx/>
                <a:buNone/>
                <a:defRPr b="1" cap="none" baseline="0"/>
              </a:lvl6pPr>
              <a:lvl7pPr marL="0" indent="0">
                <a:lnSpc>
                  <a:spcPct val="100000"/>
                </a:lnSpc>
                <a:spcBef>
                  <a:spcPts val="0"/>
                </a:spcBef>
                <a:spcAft>
                  <a:spcPts val="600"/>
                </a:spcAft>
                <a:buClr>
                  <a:schemeClr val="accent2"/>
                </a:buClr>
                <a:buFontTx/>
                <a:buNone/>
              </a:lvl7pPr>
              <a:lvl8pPr marL="173038" indent="-173038">
                <a:lnSpc>
                  <a:spcPct val="100000"/>
                </a:lnSpc>
                <a:spcBef>
                  <a:spcPts val="0"/>
                </a:spcBef>
                <a:spcAft>
                  <a:spcPts val="600"/>
                </a:spcAft>
                <a:buClr>
                  <a:schemeClr val="tx2"/>
                </a:buClr>
                <a:buFont typeface="Arial" panose="020B0604020202020204" pitchFamily="34" charset="0"/>
                <a:buChar char="•"/>
              </a:lvl8pPr>
              <a:lvl9pPr marL="630238" indent="-173038">
                <a:lnSpc>
                  <a:spcPct val="100000"/>
                </a:lnSpc>
                <a:spcBef>
                  <a:spcPts val="0"/>
                </a:spcBef>
                <a:spcAft>
                  <a:spcPts val="600"/>
                </a:spcAft>
                <a:buClr>
                  <a:schemeClr val="accent1"/>
                </a:buClr>
                <a:buFont typeface="Arial" panose="020B0604020202020204" pitchFamily="34" charset="0"/>
                <a:buChar char="−"/>
              </a:lvl9pPr>
            </a:lstStyle>
            <a:p>
              <a:r>
                <a:rPr lang="en-US"/>
                <a:t>Solutions based on mapping your needs</a:t>
              </a:r>
            </a:p>
            <a:p>
              <a:r>
                <a:rPr lang="en-US"/>
                <a:t>Long legacy in motion control products and power and data transmission products</a:t>
              </a:r>
            </a:p>
            <a:p>
              <a:r>
                <a:rPr lang="en-US"/>
                <a:t>Able to find best fit for your machine</a:t>
              </a:r>
            </a:p>
          </p:txBody>
        </p:sp>
      </p:grpSp>
      <p:grpSp>
        <p:nvGrpSpPr>
          <p:cNvPr id="20" name="Group 19">
            <a:extLst>
              <a:ext uri="{FF2B5EF4-FFF2-40B4-BE49-F238E27FC236}">
                <a16:creationId xmlns:a16="http://schemas.microsoft.com/office/drawing/2014/main" id="{A6AEA4F3-BF9C-4941-B3C1-C0E40A792D66}"/>
              </a:ext>
            </a:extLst>
          </p:cNvPr>
          <p:cNvGrpSpPr/>
          <p:nvPr/>
        </p:nvGrpSpPr>
        <p:grpSpPr>
          <a:xfrm>
            <a:off x="3289291" y="3131710"/>
            <a:ext cx="6830062" cy="1323439"/>
            <a:chOff x="2514600" y="3070163"/>
            <a:chExt cx="6223839" cy="1323439"/>
          </a:xfrm>
        </p:grpSpPr>
        <p:cxnSp>
          <p:nvCxnSpPr>
            <p:cNvPr id="21" name="Straight Connector 20">
              <a:extLst>
                <a:ext uri="{FF2B5EF4-FFF2-40B4-BE49-F238E27FC236}">
                  <a16:creationId xmlns:a16="http://schemas.microsoft.com/office/drawing/2014/main" id="{DD41897E-B4FC-42C1-BE01-D686816C9561}"/>
                </a:ext>
              </a:extLst>
            </p:cNvPr>
            <p:cNvCxnSpPr/>
            <p:nvPr/>
          </p:nvCxnSpPr>
          <p:spPr>
            <a:xfrm flipH="1">
              <a:off x="2514600" y="3733224"/>
              <a:ext cx="457200" cy="0"/>
            </a:xfrm>
            <a:prstGeom prst="line">
              <a:avLst/>
            </a:prstGeom>
            <a:ln w="412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BC00100-AF51-461C-9DD3-8E0607864EDC}"/>
                </a:ext>
              </a:extLst>
            </p:cNvPr>
            <p:cNvGrpSpPr/>
            <p:nvPr/>
          </p:nvGrpSpPr>
          <p:grpSpPr>
            <a:xfrm>
              <a:off x="3124200" y="3124200"/>
              <a:ext cx="1219200" cy="1219200"/>
              <a:chOff x="395219" y="1404868"/>
              <a:chExt cx="1538882" cy="1538882"/>
            </a:xfrm>
            <a:solidFill>
              <a:schemeClr val="accent4"/>
            </a:solidFill>
          </p:grpSpPr>
          <p:sp>
            <p:nvSpPr>
              <p:cNvPr id="24" name="Oval 23">
                <a:extLst>
                  <a:ext uri="{FF2B5EF4-FFF2-40B4-BE49-F238E27FC236}">
                    <a16:creationId xmlns:a16="http://schemas.microsoft.com/office/drawing/2014/main" id="{3A606B01-EFBF-4C85-831B-BE24B8D52D7D}"/>
                  </a:ext>
                </a:extLst>
              </p:cNvPr>
              <p:cNvSpPr/>
              <p:nvPr/>
            </p:nvSpPr>
            <p:spPr>
              <a:xfrm>
                <a:off x="395219" y="1404868"/>
                <a:ext cx="1538882" cy="1538882"/>
              </a:xfrm>
              <a:prstGeom prst="ellipse">
                <a:avLst/>
              </a:prstGeom>
              <a:grpFill/>
            </p:spPr>
            <p:style>
              <a:lnRef idx="0">
                <a:schemeClr val="accent1"/>
              </a:lnRef>
              <a:fillRef idx="3">
                <a:schemeClr val="accent1"/>
              </a:fillRef>
              <a:effectRef idx="3">
                <a:schemeClr val="accent1"/>
              </a:effectRef>
              <a:fontRef idx="minor">
                <a:schemeClr val="lt1"/>
              </a:fontRef>
            </p:style>
          </p:sp>
          <p:sp>
            <p:nvSpPr>
              <p:cNvPr id="25" name="Oval 4">
                <a:extLst>
                  <a:ext uri="{FF2B5EF4-FFF2-40B4-BE49-F238E27FC236}">
                    <a16:creationId xmlns:a16="http://schemas.microsoft.com/office/drawing/2014/main" id="{F9B81118-597C-4C54-82AB-E9D47FB9BF83}"/>
                  </a:ext>
                </a:extLst>
              </p:cNvPr>
              <p:cNvSpPr/>
              <p:nvPr/>
            </p:nvSpPr>
            <p:spPr>
              <a:xfrm>
                <a:off x="395219" y="1630232"/>
                <a:ext cx="1538882" cy="10881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spcBef>
                    <a:spcPct val="0"/>
                  </a:spcBef>
                  <a:spcAft>
                    <a:spcPct val="35000"/>
                  </a:spcAft>
                </a:pPr>
                <a:r>
                  <a:rPr lang="en-US" sz="1400">
                    <a:solidFill>
                      <a:prstClr val="white"/>
                    </a:solidFill>
                  </a:rPr>
                  <a:t>Focus on</a:t>
                </a:r>
                <a:br>
                  <a:rPr lang="en-US" sz="1400">
                    <a:solidFill>
                      <a:prstClr val="white"/>
                    </a:solidFill>
                  </a:rPr>
                </a:br>
                <a:r>
                  <a:rPr lang="en-US" sz="1400">
                    <a:solidFill>
                      <a:prstClr val="white"/>
                    </a:solidFill>
                  </a:rPr>
                  <a:t>Adding </a:t>
                </a:r>
                <a:br>
                  <a:rPr lang="en-US" sz="1400">
                    <a:solidFill>
                      <a:prstClr val="white"/>
                    </a:solidFill>
                  </a:rPr>
                </a:br>
                <a:r>
                  <a:rPr lang="en-US" sz="1400">
                    <a:solidFill>
                      <a:prstClr val="white"/>
                    </a:solidFill>
                  </a:rPr>
                  <a:t>Value</a:t>
                </a:r>
              </a:p>
            </p:txBody>
          </p:sp>
        </p:grpSp>
        <p:sp>
          <p:nvSpPr>
            <p:cNvPr id="23" name="TextBox 22">
              <a:extLst>
                <a:ext uri="{FF2B5EF4-FFF2-40B4-BE49-F238E27FC236}">
                  <a16:creationId xmlns:a16="http://schemas.microsoft.com/office/drawing/2014/main" id="{76959AD5-4BE1-4F2C-8F60-506B9285A805}"/>
                </a:ext>
              </a:extLst>
            </p:cNvPr>
            <p:cNvSpPr txBox="1"/>
            <p:nvPr/>
          </p:nvSpPr>
          <p:spPr>
            <a:xfrm>
              <a:off x="4495800" y="3070163"/>
              <a:ext cx="4242639" cy="1323439"/>
            </a:xfrm>
            <a:prstGeom prst="rect">
              <a:avLst/>
            </a:prstGeom>
          </p:spPr>
          <p:txBody>
            <a:bodyPr vert="horz" lIns="91440" tIns="45720" rIns="91440" bIns="45720" rtlCol="0" anchor="ctr">
              <a:noAutofit/>
            </a:bodyPr>
            <a:lstStyle>
              <a:lvl1pPr marL="171450" indent="-171450">
                <a:lnSpc>
                  <a:spcPct val="100000"/>
                </a:lnSpc>
                <a:spcBef>
                  <a:spcPts val="0"/>
                </a:spcBef>
                <a:spcAft>
                  <a:spcPts val="600"/>
                </a:spcAft>
                <a:buClr>
                  <a:srgbClr val="87212E"/>
                </a:buClr>
                <a:buFont typeface="Arial" charset="0"/>
                <a:buChar char="•"/>
                <a:defRPr lang="en-US" sz="1400" b="0" i="0" cap="none" baseline="0" dirty="0" smtClean="0">
                  <a:solidFill>
                    <a:prstClr val="black"/>
                  </a:solidFill>
                </a:defRPr>
              </a:lvl1pPr>
              <a:lvl2pPr marL="0" indent="0">
                <a:lnSpc>
                  <a:spcPts val="2600"/>
                </a:lnSpc>
                <a:spcBef>
                  <a:spcPts val="0"/>
                </a:spcBef>
                <a:spcAft>
                  <a:spcPts val="1800"/>
                </a:spcAft>
                <a:buFontTx/>
                <a:buNone/>
                <a:defRPr sz="2100"/>
              </a:lvl2pPr>
              <a:lvl3pPr marL="173038" indent="-173038">
                <a:lnSpc>
                  <a:spcPts val="2600"/>
                </a:lnSpc>
                <a:spcBef>
                  <a:spcPts val="0"/>
                </a:spcBef>
                <a:spcAft>
                  <a:spcPts val="1800"/>
                </a:spcAft>
                <a:buClr>
                  <a:schemeClr val="tx2"/>
                </a:buClr>
                <a:buFont typeface="Arial" panose="020B0604020202020204" pitchFamily="34" charset="0"/>
                <a:buChar char="•"/>
                <a:defRPr sz="2100"/>
              </a:lvl3pPr>
              <a:lvl4pPr marL="633413" indent="-173038">
                <a:lnSpc>
                  <a:spcPts val="2600"/>
                </a:lnSpc>
                <a:spcBef>
                  <a:spcPts val="0"/>
                </a:spcBef>
                <a:spcAft>
                  <a:spcPts val="1800"/>
                </a:spcAft>
                <a:buClr>
                  <a:schemeClr val="accent1"/>
                </a:buClr>
                <a:buFont typeface="Arial" panose="020B0604020202020204" pitchFamily="34" charset="0"/>
                <a:buChar char="−"/>
                <a:defRPr sz="2100"/>
              </a:lvl4pPr>
              <a:lvl5pPr marL="1084263" indent="-173038">
                <a:lnSpc>
                  <a:spcPts val="2600"/>
                </a:lnSpc>
                <a:spcBef>
                  <a:spcPts val="0"/>
                </a:spcBef>
                <a:spcAft>
                  <a:spcPts val="1800"/>
                </a:spcAft>
                <a:buClr>
                  <a:schemeClr val="accent6"/>
                </a:buClr>
                <a:buFont typeface="Calibri" panose="020F0502020204030204" pitchFamily="34" charset="0"/>
                <a:buChar char="−"/>
                <a:defRPr sz="2100"/>
              </a:lvl5pPr>
              <a:lvl6pPr marL="0" indent="0">
                <a:lnSpc>
                  <a:spcPct val="100000"/>
                </a:lnSpc>
                <a:spcBef>
                  <a:spcPts val="600"/>
                </a:spcBef>
                <a:spcAft>
                  <a:spcPts val="0"/>
                </a:spcAft>
                <a:buFontTx/>
                <a:buNone/>
                <a:defRPr b="1" cap="none" baseline="0"/>
              </a:lvl6pPr>
              <a:lvl7pPr marL="0" indent="0">
                <a:lnSpc>
                  <a:spcPct val="100000"/>
                </a:lnSpc>
                <a:spcBef>
                  <a:spcPts val="0"/>
                </a:spcBef>
                <a:spcAft>
                  <a:spcPts val="600"/>
                </a:spcAft>
                <a:buClr>
                  <a:schemeClr val="accent2"/>
                </a:buClr>
                <a:buFontTx/>
                <a:buNone/>
              </a:lvl7pPr>
              <a:lvl8pPr marL="173038" indent="-173038">
                <a:lnSpc>
                  <a:spcPct val="100000"/>
                </a:lnSpc>
                <a:spcBef>
                  <a:spcPts val="0"/>
                </a:spcBef>
                <a:spcAft>
                  <a:spcPts val="600"/>
                </a:spcAft>
                <a:buClr>
                  <a:schemeClr val="tx2"/>
                </a:buClr>
                <a:buFont typeface="Arial" panose="020B0604020202020204" pitchFamily="34" charset="0"/>
                <a:buChar char="•"/>
              </a:lvl8pPr>
              <a:lvl9pPr marL="630238" indent="-173038">
                <a:lnSpc>
                  <a:spcPct val="100000"/>
                </a:lnSpc>
                <a:spcBef>
                  <a:spcPts val="0"/>
                </a:spcBef>
                <a:spcAft>
                  <a:spcPts val="600"/>
                </a:spcAft>
                <a:buClr>
                  <a:schemeClr val="accent1"/>
                </a:buClr>
                <a:buFont typeface="Arial" panose="020B0604020202020204" pitchFamily="34" charset="0"/>
                <a:buChar char="−"/>
              </a:lvl9pPr>
            </a:lstStyle>
            <a:p>
              <a:r>
                <a:rPr lang="en-US"/>
                <a:t>Support your success</a:t>
              </a:r>
            </a:p>
            <a:p>
              <a:r>
                <a:rPr lang="en-US"/>
                <a:t>Help you build machines that offer outstanding value</a:t>
              </a:r>
            </a:p>
            <a:p>
              <a:r>
                <a:rPr lang="en-US"/>
                <a:t>Ensure we add value from design to delivery to after sales service</a:t>
              </a:r>
            </a:p>
          </p:txBody>
        </p:sp>
      </p:grpSp>
      <p:grpSp>
        <p:nvGrpSpPr>
          <p:cNvPr id="26" name="Group 25">
            <a:extLst>
              <a:ext uri="{FF2B5EF4-FFF2-40B4-BE49-F238E27FC236}">
                <a16:creationId xmlns:a16="http://schemas.microsoft.com/office/drawing/2014/main" id="{807D8E76-6E31-4B40-8C76-550DF7912169}"/>
              </a:ext>
            </a:extLst>
          </p:cNvPr>
          <p:cNvGrpSpPr/>
          <p:nvPr/>
        </p:nvGrpSpPr>
        <p:grpSpPr>
          <a:xfrm>
            <a:off x="3068817" y="4404946"/>
            <a:ext cx="7218184" cy="1659292"/>
            <a:chOff x="2294126" y="4343400"/>
            <a:chExt cx="6733726" cy="1659292"/>
          </a:xfrm>
        </p:grpSpPr>
        <p:grpSp>
          <p:nvGrpSpPr>
            <p:cNvPr id="27" name="Group 26">
              <a:extLst>
                <a:ext uri="{FF2B5EF4-FFF2-40B4-BE49-F238E27FC236}">
                  <a16:creationId xmlns:a16="http://schemas.microsoft.com/office/drawing/2014/main" id="{59676E8B-C5AE-4B92-B2E1-EFE600F11C7F}"/>
                </a:ext>
              </a:extLst>
            </p:cNvPr>
            <p:cNvGrpSpPr/>
            <p:nvPr/>
          </p:nvGrpSpPr>
          <p:grpSpPr>
            <a:xfrm>
              <a:off x="3116072" y="4724400"/>
              <a:ext cx="1235456" cy="1219200"/>
              <a:chOff x="2278558" y="1404868"/>
              <a:chExt cx="1559400" cy="1538882"/>
            </a:xfrm>
            <a:solidFill>
              <a:schemeClr val="accent3"/>
            </a:solidFill>
          </p:grpSpPr>
          <p:sp>
            <p:nvSpPr>
              <p:cNvPr id="30" name="Oval 29">
                <a:extLst>
                  <a:ext uri="{FF2B5EF4-FFF2-40B4-BE49-F238E27FC236}">
                    <a16:creationId xmlns:a16="http://schemas.microsoft.com/office/drawing/2014/main" id="{B6B10924-B863-4AA0-99C3-955EC6EA6B13}"/>
                  </a:ext>
                </a:extLst>
              </p:cNvPr>
              <p:cNvSpPr/>
              <p:nvPr/>
            </p:nvSpPr>
            <p:spPr>
              <a:xfrm>
                <a:off x="2278558" y="1404868"/>
                <a:ext cx="1538882" cy="1538882"/>
              </a:xfrm>
              <a:prstGeom prst="ellipse">
                <a:avLst/>
              </a:prstGeom>
              <a:grpFill/>
            </p:spPr>
            <p:style>
              <a:lnRef idx="0">
                <a:schemeClr val="accent1"/>
              </a:lnRef>
              <a:fillRef idx="3">
                <a:schemeClr val="accent1"/>
              </a:fillRef>
              <a:effectRef idx="3">
                <a:schemeClr val="accent1"/>
              </a:effectRef>
              <a:fontRef idx="minor">
                <a:schemeClr val="lt1"/>
              </a:fontRef>
            </p:style>
            <p:txBody>
              <a:bodyPr/>
              <a:lstStyle/>
              <a:p>
                <a:endParaRPr lang="en-US">
                  <a:solidFill>
                    <a:prstClr val="white"/>
                  </a:solidFill>
                </a:endParaRPr>
              </a:p>
            </p:txBody>
          </p:sp>
          <p:sp>
            <p:nvSpPr>
              <p:cNvPr id="31" name="Oval 4">
                <a:extLst>
                  <a:ext uri="{FF2B5EF4-FFF2-40B4-BE49-F238E27FC236}">
                    <a16:creationId xmlns:a16="http://schemas.microsoft.com/office/drawing/2014/main" id="{C0352445-2DD6-4A93-9AB9-6966F3E45BE2}"/>
                  </a:ext>
                </a:extLst>
              </p:cNvPr>
              <p:cNvSpPr/>
              <p:nvPr/>
            </p:nvSpPr>
            <p:spPr>
              <a:xfrm>
                <a:off x="2299076" y="1663235"/>
                <a:ext cx="1538882" cy="108815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spcBef>
                    <a:spcPct val="0"/>
                  </a:spcBef>
                  <a:spcAft>
                    <a:spcPct val="35000"/>
                  </a:spcAft>
                </a:pPr>
                <a:r>
                  <a:rPr lang="en-US" sz="1400">
                    <a:solidFill>
                      <a:prstClr val="white"/>
                    </a:solidFill>
                  </a:rPr>
                  <a:t>Responsive</a:t>
                </a:r>
                <a:br>
                  <a:rPr lang="en-US" sz="1400">
                    <a:solidFill>
                      <a:prstClr val="white"/>
                    </a:solidFill>
                  </a:rPr>
                </a:br>
                <a:r>
                  <a:rPr lang="en-US" sz="1400">
                    <a:solidFill>
                      <a:prstClr val="white"/>
                    </a:solidFill>
                  </a:rPr>
                  <a:t>Global</a:t>
                </a:r>
                <a:br>
                  <a:rPr lang="en-US" sz="1400">
                    <a:solidFill>
                      <a:prstClr val="white"/>
                    </a:solidFill>
                  </a:rPr>
                </a:br>
                <a:r>
                  <a:rPr lang="en-US" sz="1400">
                    <a:solidFill>
                      <a:prstClr val="white"/>
                    </a:solidFill>
                  </a:rPr>
                  <a:t>Support</a:t>
                </a:r>
              </a:p>
            </p:txBody>
          </p:sp>
        </p:grpSp>
        <p:cxnSp>
          <p:nvCxnSpPr>
            <p:cNvPr id="28" name="Straight Connector 27">
              <a:extLst>
                <a:ext uri="{FF2B5EF4-FFF2-40B4-BE49-F238E27FC236}">
                  <a16:creationId xmlns:a16="http://schemas.microsoft.com/office/drawing/2014/main" id="{98DFFA69-BD2F-4385-9DE7-706B1B9B8AE3}"/>
                </a:ext>
              </a:extLst>
            </p:cNvPr>
            <p:cNvCxnSpPr/>
            <p:nvPr/>
          </p:nvCxnSpPr>
          <p:spPr>
            <a:xfrm flipH="1" flipV="1">
              <a:off x="2294126" y="4343400"/>
              <a:ext cx="821946" cy="634766"/>
            </a:xfrm>
            <a:prstGeom prst="line">
              <a:avLst/>
            </a:prstGeom>
            <a:ln w="412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C4CBCDD-F323-4A82-9973-B39214005575}"/>
                </a:ext>
              </a:extLst>
            </p:cNvPr>
            <p:cNvSpPr txBox="1"/>
            <p:nvPr/>
          </p:nvSpPr>
          <p:spPr>
            <a:xfrm>
              <a:off x="4495800" y="4679253"/>
              <a:ext cx="4532052" cy="1323439"/>
            </a:xfrm>
            <a:prstGeom prst="rect">
              <a:avLst/>
            </a:prstGeom>
          </p:spPr>
          <p:txBody>
            <a:bodyPr vert="horz" lIns="91440" tIns="45720" rIns="91440" bIns="45720" rtlCol="0" anchor="ctr">
              <a:noAutofit/>
            </a:bodyPr>
            <a:lstStyle>
              <a:lvl1pPr marL="171450" indent="-171450">
                <a:lnSpc>
                  <a:spcPct val="100000"/>
                </a:lnSpc>
                <a:spcBef>
                  <a:spcPts val="0"/>
                </a:spcBef>
                <a:spcAft>
                  <a:spcPts val="600"/>
                </a:spcAft>
                <a:buClr>
                  <a:srgbClr val="87212E"/>
                </a:buClr>
                <a:buFont typeface="Arial" charset="0"/>
                <a:buChar char="•"/>
                <a:defRPr lang="en-US" sz="1400" b="0" i="0" cap="none" baseline="0" dirty="0" smtClean="0">
                  <a:solidFill>
                    <a:prstClr val="black"/>
                  </a:solidFill>
                </a:defRPr>
              </a:lvl1pPr>
              <a:lvl2pPr marL="0" indent="0">
                <a:lnSpc>
                  <a:spcPts val="2600"/>
                </a:lnSpc>
                <a:spcBef>
                  <a:spcPts val="0"/>
                </a:spcBef>
                <a:spcAft>
                  <a:spcPts val="1800"/>
                </a:spcAft>
                <a:buFontTx/>
                <a:buNone/>
                <a:defRPr sz="2100"/>
              </a:lvl2pPr>
              <a:lvl3pPr marL="173038" indent="-173038">
                <a:lnSpc>
                  <a:spcPts val="2600"/>
                </a:lnSpc>
                <a:spcBef>
                  <a:spcPts val="0"/>
                </a:spcBef>
                <a:spcAft>
                  <a:spcPts val="1800"/>
                </a:spcAft>
                <a:buClr>
                  <a:schemeClr val="tx2"/>
                </a:buClr>
                <a:buFont typeface="Arial" panose="020B0604020202020204" pitchFamily="34" charset="0"/>
                <a:buChar char="•"/>
                <a:defRPr sz="2100"/>
              </a:lvl3pPr>
              <a:lvl4pPr marL="633413" indent="-173038">
                <a:lnSpc>
                  <a:spcPts val="2600"/>
                </a:lnSpc>
                <a:spcBef>
                  <a:spcPts val="0"/>
                </a:spcBef>
                <a:spcAft>
                  <a:spcPts val="1800"/>
                </a:spcAft>
                <a:buClr>
                  <a:schemeClr val="accent1"/>
                </a:buClr>
                <a:buFont typeface="Arial" panose="020B0604020202020204" pitchFamily="34" charset="0"/>
                <a:buChar char="−"/>
                <a:defRPr sz="2100"/>
              </a:lvl4pPr>
              <a:lvl5pPr marL="1084263" indent="-173038">
                <a:lnSpc>
                  <a:spcPts val="2600"/>
                </a:lnSpc>
                <a:spcBef>
                  <a:spcPts val="0"/>
                </a:spcBef>
                <a:spcAft>
                  <a:spcPts val="1800"/>
                </a:spcAft>
                <a:buClr>
                  <a:schemeClr val="accent6"/>
                </a:buClr>
                <a:buFont typeface="Calibri" panose="020F0502020204030204" pitchFamily="34" charset="0"/>
                <a:buChar char="−"/>
                <a:defRPr sz="2100"/>
              </a:lvl5pPr>
              <a:lvl6pPr marL="0" indent="0">
                <a:lnSpc>
                  <a:spcPct val="100000"/>
                </a:lnSpc>
                <a:spcBef>
                  <a:spcPts val="600"/>
                </a:spcBef>
                <a:spcAft>
                  <a:spcPts val="0"/>
                </a:spcAft>
                <a:buFontTx/>
                <a:buNone/>
                <a:defRPr b="1" cap="none" baseline="0"/>
              </a:lvl6pPr>
              <a:lvl7pPr marL="0" indent="0">
                <a:lnSpc>
                  <a:spcPct val="100000"/>
                </a:lnSpc>
                <a:spcBef>
                  <a:spcPts val="0"/>
                </a:spcBef>
                <a:spcAft>
                  <a:spcPts val="600"/>
                </a:spcAft>
                <a:buClr>
                  <a:schemeClr val="accent2"/>
                </a:buClr>
                <a:buFontTx/>
                <a:buNone/>
              </a:lvl7pPr>
              <a:lvl8pPr marL="173038" indent="-173038">
                <a:lnSpc>
                  <a:spcPct val="100000"/>
                </a:lnSpc>
                <a:spcBef>
                  <a:spcPts val="0"/>
                </a:spcBef>
                <a:spcAft>
                  <a:spcPts val="600"/>
                </a:spcAft>
                <a:buClr>
                  <a:schemeClr val="tx2"/>
                </a:buClr>
                <a:buFont typeface="Arial" panose="020B0604020202020204" pitchFamily="34" charset="0"/>
                <a:buChar char="•"/>
              </a:lvl8pPr>
              <a:lvl9pPr marL="630238" indent="-173038">
                <a:lnSpc>
                  <a:spcPct val="100000"/>
                </a:lnSpc>
                <a:spcBef>
                  <a:spcPts val="0"/>
                </a:spcBef>
                <a:spcAft>
                  <a:spcPts val="600"/>
                </a:spcAft>
                <a:buClr>
                  <a:schemeClr val="accent1"/>
                </a:buClr>
                <a:buFont typeface="Arial" panose="020B0604020202020204" pitchFamily="34" charset="0"/>
                <a:buChar char="−"/>
              </a:lvl9pPr>
            </a:lstStyle>
            <a:p>
              <a:r>
                <a:rPr lang="en-US"/>
                <a:t>Offer flexible, comprehensive and timely services</a:t>
              </a:r>
            </a:p>
            <a:p>
              <a:r>
                <a:rPr lang="en-US"/>
                <a:t>Help you transform from “break and fix” to planned maintenance</a:t>
              </a:r>
            </a:p>
            <a:p>
              <a:r>
                <a:rPr lang="en-US"/>
                <a:t>Deliver motion control expertise with products and services that meet your needs</a:t>
              </a:r>
            </a:p>
          </p:txBody>
        </p:sp>
      </p:grpSp>
      <p:cxnSp>
        <p:nvCxnSpPr>
          <p:cNvPr id="32" name="Gerader Verbinder 19">
            <a:extLst>
              <a:ext uri="{FF2B5EF4-FFF2-40B4-BE49-F238E27FC236}">
                <a16:creationId xmlns:a16="http://schemas.microsoft.com/office/drawing/2014/main" id="{F4FDECB0-AC6F-41B6-B612-792FEC60E525}"/>
              </a:ext>
            </a:extLst>
          </p:cNvPr>
          <p:cNvCxnSpPr/>
          <p:nvPr/>
        </p:nvCxnSpPr>
        <p:spPr>
          <a:xfrm>
            <a:off x="4042314" y="4621451"/>
            <a:ext cx="58763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19">
            <a:extLst>
              <a:ext uri="{FF2B5EF4-FFF2-40B4-BE49-F238E27FC236}">
                <a16:creationId xmlns:a16="http://schemas.microsoft.com/office/drawing/2014/main" id="{016AC882-5B15-4B7D-9AC9-313A323FFC94}"/>
              </a:ext>
            </a:extLst>
          </p:cNvPr>
          <p:cNvCxnSpPr/>
          <p:nvPr/>
        </p:nvCxnSpPr>
        <p:spPr>
          <a:xfrm>
            <a:off x="4042314" y="2971332"/>
            <a:ext cx="58763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697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001064" y="1293082"/>
            <a:ext cx="3348514" cy="3348512"/>
          </a:xfrm>
          <a:prstGeom prst="ellipse">
            <a:avLst/>
          </a:prstGeom>
          <a:solidFill>
            <a:schemeClr val="bg1">
              <a:lumMod val="95000"/>
            </a:schemeClr>
          </a:solidFill>
          <a:ln w="285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a:endParaRPr>
          </a:p>
        </p:txBody>
      </p:sp>
      <p:sp>
        <p:nvSpPr>
          <p:cNvPr id="2" name="Title 1"/>
          <p:cNvSpPr>
            <a:spLocks noGrp="1"/>
          </p:cNvSpPr>
          <p:nvPr>
            <p:ph type="title"/>
          </p:nvPr>
        </p:nvSpPr>
        <p:spPr>
          <a:xfrm>
            <a:off x="1286608" y="228424"/>
            <a:ext cx="10972800" cy="838200"/>
          </a:xfrm>
        </p:spPr>
        <p:txBody>
          <a:bodyPr/>
          <a:lstStyle/>
          <a:p>
            <a:r>
              <a:rPr lang="en-US"/>
              <a:t>What is a </a:t>
            </a:r>
            <a:r>
              <a:rPr lang="en-US" err="1"/>
              <a:t>SmartMotor</a:t>
            </a:r>
            <a:r>
              <a:rPr lang="en-US" baseline="30000"/>
              <a:t>™</a:t>
            </a:r>
            <a:r>
              <a:rPr lang="en-US"/>
              <a:t>?</a:t>
            </a:r>
          </a:p>
        </p:txBody>
      </p:sp>
      <p:sp>
        <p:nvSpPr>
          <p:cNvPr id="3" name="Content Placeholder 2"/>
          <p:cNvSpPr>
            <a:spLocks noGrp="1"/>
          </p:cNvSpPr>
          <p:nvPr>
            <p:ph idx="1"/>
          </p:nvPr>
        </p:nvSpPr>
        <p:spPr>
          <a:xfrm>
            <a:off x="1286608" y="1254294"/>
            <a:ext cx="7315200" cy="4349411"/>
          </a:xfrm>
        </p:spPr>
        <p:txBody>
          <a:bodyPr/>
          <a:lstStyle/>
          <a:p>
            <a:pPr marL="173736" indent="-173736">
              <a:lnSpc>
                <a:spcPts val="2200"/>
              </a:lnSpc>
              <a:spcBef>
                <a:spcPts val="1200"/>
              </a:spcBef>
              <a:spcAft>
                <a:spcPts val="0"/>
              </a:spcAft>
              <a:buClr>
                <a:schemeClr val="tx2"/>
              </a:buClr>
              <a:buFont typeface="Arial" panose="020B0604020202020204" pitchFamily="34" charset="0"/>
              <a:buChar char="•"/>
            </a:pPr>
            <a:r>
              <a:rPr lang="en-US" sz="1700" b="0"/>
              <a:t>Servo motor (</a:t>
            </a:r>
            <a:r>
              <a:rPr lang="en-US" sz="1700" b="0" i="1"/>
              <a:t>with optional brake)</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Feedback (encoder)</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Servo controller</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Machine controller</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Memory</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Power amplifier</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Logical I/O</a:t>
            </a:r>
          </a:p>
          <a:p>
            <a:pPr marL="173736" indent="-173736">
              <a:lnSpc>
                <a:spcPts val="2200"/>
              </a:lnSpc>
              <a:spcBef>
                <a:spcPts val="1200"/>
              </a:spcBef>
              <a:spcAft>
                <a:spcPts val="0"/>
              </a:spcAft>
              <a:buClr>
                <a:schemeClr val="tx2"/>
              </a:buClr>
              <a:buFont typeface="Arial" panose="020B0604020202020204" pitchFamily="34" charset="0"/>
              <a:buChar char="•"/>
            </a:pPr>
            <a:r>
              <a:rPr lang="en-US" sz="1700" b="0"/>
              <a:t>Communications network</a:t>
            </a:r>
          </a:p>
          <a:p>
            <a:pPr marL="173736" indent="-173736">
              <a:lnSpc>
                <a:spcPts val="2200"/>
              </a:lnSpc>
              <a:spcBef>
                <a:spcPts val="1200"/>
              </a:spcBef>
              <a:spcAft>
                <a:spcPts val="0"/>
              </a:spcAft>
              <a:buClr>
                <a:schemeClr val="tx2"/>
              </a:buClr>
            </a:pPr>
            <a:endParaRPr lang="en-US" sz="1700" u="sng"/>
          </a:p>
          <a:p>
            <a:pPr marL="173736" indent="-173736">
              <a:lnSpc>
                <a:spcPts val="2200"/>
              </a:lnSpc>
              <a:spcBef>
                <a:spcPts val="1200"/>
              </a:spcBef>
              <a:spcAft>
                <a:spcPts val="0"/>
              </a:spcAft>
              <a:buClr>
                <a:schemeClr val="tx2"/>
              </a:buClr>
            </a:pPr>
            <a:r>
              <a:rPr lang="en-US" sz="1700"/>
              <a:t>Fully integrated into a compact unit that’s easy to install and use.</a:t>
            </a:r>
          </a:p>
          <a:p>
            <a:pPr marL="173736" indent="-173736">
              <a:lnSpc>
                <a:spcPts val="2200"/>
              </a:lnSpc>
              <a:spcBef>
                <a:spcPts val="1200"/>
              </a:spcBef>
              <a:spcAft>
                <a:spcPts val="0"/>
              </a:spcAft>
              <a:buClr>
                <a:schemeClr val="tx2"/>
              </a:buClr>
            </a:pPr>
            <a:endParaRPr lang="en-US" sz="1700" b="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769" t="29917" r="32977" b="30186"/>
          <a:stretch/>
        </p:blipFill>
        <p:spPr>
          <a:xfrm>
            <a:off x="8323330" y="1506232"/>
            <a:ext cx="2582062" cy="292221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854" t="42146" r="38686" b="43477"/>
          <a:stretch/>
        </p:blipFill>
        <p:spPr>
          <a:xfrm>
            <a:off x="5624288" y="355562"/>
            <a:ext cx="1598452" cy="1023164"/>
          </a:xfrm>
          <a:prstGeom prst="rect">
            <a:avLst/>
          </a:prstGeom>
        </p:spPr>
      </p:pic>
      <p:sp>
        <p:nvSpPr>
          <p:cNvPr id="8" name="TextBox 7"/>
          <p:cNvSpPr txBox="1"/>
          <p:nvPr/>
        </p:nvSpPr>
        <p:spPr>
          <a:xfrm>
            <a:off x="9034657" y="4695820"/>
            <a:ext cx="1298753" cy="307777"/>
          </a:xfrm>
          <a:prstGeom prst="rect">
            <a:avLst/>
          </a:prstGeom>
          <a:noFill/>
        </p:spPr>
        <p:txBody>
          <a:bodyPr wrap="none" rtlCol="0">
            <a:spAutoFit/>
          </a:bodyPr>
          <a:lstStyle/>
          <a:p>
            <a:pPr algn="ctr">
              <a:defRPr/>
            </a:pPr>
            <a:r>
              <a:rPr lang="en-US" sz="1400">
                <a:solidFill>
                  <a:prstClr val="black"/>
                </a:solidFill>
                <a:latin typeface="Arial"/>
              </a:rPr>
              <a:t>SmartMotor™</a:t>
            </a:r>
            <a:endParaRPr lang="en-US" sz="1400" baseline="30000">
              <a:solidFill>
                <a:prstClr val="black"/>
              </a:solidFill>
              <a:latin typeface="Arial"/>
            </a:endParaRPr>
          </a:p>
        </p:txBody>
      </p:sp>
      <p:sp>
        <p:nvSpPr>
          <p:cNvPr id="9" name="TextBox 8">
            <a:extLst>
              <a:ext uri="{FF2B5EF4-FFF2-40B4-BE49-F238E27FC236}">
                <a16:creationId xmlns:a16="http://schemas.microsoft.com/office/drawing/2014/main" id="{FE600687-5E90-47E7-AC72-07BFB4E8AB38}"/>
              </a:ext>
            </a:extLst>
          </p:cNvPr>
          <p:cNvSpPr txBox="1"/>
          <p:nvPr/>
        </p:nvSpPr>
        <p:spPr>
          <a:xfrm>
            <a:off x="1286608" y="5880714"/>
            <a:ext cx="1370888" cy="338554"/>
          </a:xfrm>
          <a:prstGeom prst="rect">
            <a:avLst/>
          </a:prstGeom>
          <a:noFill/>
        </p:spPr>
        <p:txBody>
          <a:bodyPr wrap="none" rtlCol="0">
            <a:spAutoFit/>
          </a:bodyPr>
          <a:lstStyle/>
          <a:p>
            <a:r>
              <a:rPr lang="en-US" sz="1600" b="1" i="1">
                <a:hlinkClick r:id="rId5"/>
              </a:rPr>
              <a:t>Learn more!</a:t>
            </a:r>
            <a:endParaRPr lang="en-US" sz="1600" b="1" i="1"/>
          </a:p>
        </p:txBody>
      </p:sp>
    </p:spTree>
    <p:extLst>
      <p:ext uri="{BB962C8B-B14F-4D97-AF65-F5344CB8AC3E}">
        <p14:creationId xmlns:p14="http://schemas.microsoft.com/office/powerpoint/2010/main" val="221452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70432" y="1828800"/>
            <a:ext cx="9855122" cy="2962656"/>
          </a:xfrm>
        </p:spPr>
        <p:txBody>
          <a:bodyPr/>
          <a:lstStyle/>
          <a:p>
            <a:r>
              <a:rPr lang="de-DE"/>
              <a:t>Expanding SmartMotor Systems With Larger Axes up to 12 kW</a:t>
            </a:r>
            <a:endParaRPr lang="en-US" sz="2800"/>
          </a:p>
        </p:txBody>
      </p:sp>
    </p:spTree>
    <p:extLst>
      <p:ext uri="{BB962C8B-B14F-4D97-AF65-F5344CB8AC3E}">
        <p14:creationId xmlns:p14="http://schemas.microsoft.com/office/powerpoint/2010/main" val="203955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ody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IG Presentation Template 2018.potx" id="{878ADB72-D829-4A98-A84A-F164F4CD9BD0}" vid="{2BA07F8D-8CAD-442F-B2B0-0A15A73BA8D1}"/>
    </a:ext>
  </a:extLst>
</a:theme>
</file>

<file path=ppt/theme/theme2.xml><?xml version="1.0" encoding="utf-8"?>
<a:theme xmlns:a="http://schemas.openxmlformats.org/drawingml/2006/main" name="Misc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IG Presentation Template 2018.potx" id="{878ADB72-D829-4A98-A84A-F164F4CD9BD0}" vid="{46F5271D-0845-44ED-887B-C20B966D6106}"/>
    </a:ext>
  </a:extLst>
</a:theme>
</file>

<file path=ppt/theme/theme3.xml><?xml version="1.0" encoding="utf-8"?>
<a:theme xmlns:a="http://schemas.openxmlformats.org/drawingml/2006/main" name="TItle/Breaker">
  <a:themeElements>
    <a:clrScheme name="Moog Alt">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 Presentation Template 2018.potx" id="{878ADB72-D829-4A98-A84A-F164F4CD9BD0}" vid="{6E40D8E1-676A-498A-ABD9-AC5A0A12627C}"/>
    </a:ext>
  </a:extLst>
</a:theme>
</file>

<file path=ppt/theme/theme4.xml><?xml version="1.0" encoding="utf-8"?>
<a:theme xmlns:a="http://schemas.openxmlformats.org/drawingml/2006/main" name="Content Heavy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IG Presentation Template 2018.potx" id="{878ADB72-D829-4A98-A84A-F164F4CD9BD0}" vid="{F711B752-ED9D-48BE-8161-A3D6F1391BDB}"/>
    </a:ext>
  </a:extLst>
</a:theme>
</file>

<file path=ppt/theme/theme5.xml><?xml version="1.0" encoding="utf-8"?>
<a:theme xmlns:a="http://schemas.openxmlformats.org/drawingml/2006/main" name="Blue">
  <a:themeElements>
    <a:clrScheme name="Moog">
      <a:dk1>
        <a:sysClr val="windowText" lastClr="000000"/>
      </a:dk1>
      <a:lt1>
        <a:sysClr val="window" lastClr="FFFFFF"/>
      </a:lt1>
      <a:dk2>
        <a:srgbClr val="94877A"/>
      </a:dk2>
      <a:lt2>
        <a:srgbClr val="C2B3A1"/>
      </a:lt2>
      <a:accent1>
        <a:srgbClr val="87212E"/>
      </a:accent1>
      <a:accent2>
        <a:srgbClr val="EBAD14"/>
      </a:accent2>
      <a:accent3>
        <a:srgbClr val="998A42"/>
      </a:accent3>
      <a:accent4>
        <a:srgbClr val="5E82AB"/>
      </a:accent4>
      <a:accent5>
        <a:srgbClr val="E3D4AD"/>
      </a:accent5>
      <a:accent6>
        <a:srgbClr val="B2B2B2"/>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 Presentation Template 2018.potx" id="{878ADB72-D829-4A98-A84A-F164F4CD9BD0}" vid="{894687E1-28BE-4590-928E-20A424FE308E}"/>
    </a:ext>
  </a:extLst>
</a:theme>
</file>

<file path=ppt/theme/theme6.xml><?xml version="1.0" encoding="utf-8"?>
<a:theme xmlns:a="http://schemas.openxmlformats.org/drawingml/2006/main" name="Green">
  <a:themeElements>
    <a:clrScheme name="Moog">
      <a:dk1>
        <a:sysClr val="windowText" lastClr="000000"/>
      </a:dk1>
      <a:lt1>
        <a:sysClr val="window" lastClr="FFFFFF"/>
      </a:lt1>
      <a:dk2>
        <a:srgbClr val="94877A"/>
      </a:dk2>
      <a:lt2>
        <a:srgbClr val="C2B3A1"/>
      </a:lt2>
      <a:accent1>
        <a:srgbClr val="87212E"/>
      </a:accent1>
      <a:accent2>
        <a:srgbClr val="EBAD14"/>
      </a:accent2>
      <a:accent3>
        <a:srgbClr val="998A42"/>
      </a:accent3>
      <a:accent4>
        <a:srgbClr val="5E82AB"/>
      </a:accent4>
      <a:accent5>
        <a:srgbClr val="E3D4AD"/>
      </a:accent5>
      <a:accent6>
        <a:srgbClr val="B2B2B2"/>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G Presentation Template 2018.potx" id="{878ADB72-D829-4A98-A84A-F164F4CD9BD0}" vid="{BF4EDEB7-3281-4B18-AFFB-422EF4872BA1}"/>
    </a:ext>
  </a:extLst>
</a:theme>
</file>

<file path=ppt/theme/theme7.xml><?xml version="1.0" encoding="utf-8"?>
<a:theme xmlns:a="http://schemas.openxmlformats.org/drawingml/2006/main" name="1_TItle/Breaker">
  <a:themeElements>
    <a:clrScheme name="Moog Alt">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 Presentation Template 2018.potx" id="{878ADB72-D829-4A98-A84A-F164F4CD9BD0}" vid="{9CF715F3-CC51-4339-B558-88DCEFC2B7E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_x0020_to_x0020_Animatics_x0020_Japan xmlns="d5f91ef1-6055-47da-862e-86ee047102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28F5B3A50ED84F842A6357EFA4B382" ma:contentTypeVersion="13" ma:contentTypeDescription="Create a new document." ma:contentTypeScope="" ma:versionID="793c6e4703cc5b08a8a5254bd4076f5c">
  <xsd:schema xmlns:xsd="http://www.w3.org/2001/XMLSchema" xmlns:xs="http://www.w3.org/2001/XMLSchema" xmlns:p="http://schemas.microsoft.com/office/2006/metadata/properties" xmlns:ns2="d5f91ef1-6055-47da-862e-86ee04710282" xmlns:ns3="cece7add-8d9d-4eb0-9ad7-ec37d54e4340" targetNamespace="http://schemas.microsoft.com/office/2006/metadata/properties" ma:root="true" ma:fieldsID="78570e2a70d4fec00d7e8df29cb0c6c3" ns2:_="" ns3:_="">
    <xsd:import namespace="d5f91ef1-6055-47da-862e-86ee04710282"/>
    <xsd:import namespace="cece7add-8d9d-4eb0-9ad7-ec37d54e43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Link_x0020_to_x0020_Animatics_x0020_Japa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1ef1-6055-47da-862e-86ee04710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ink_x0020_to_x0020_Animatics_x0020_Japan" ma:index="18" nillable="true" ma:displayName="Link to Animatics Japan" ma:internalName="Link_x0020_to_x0020_Animatics_x0020_Japan">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e7add-8d9d-4eb0-9ad7-ec37d54e43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734EA-FBF2-4F77-B945-FA16A5D99DE9}">
  <ds:schemaRefs>
    <ds:schemaRef ds:uri="cece7add-8d9d-4eb0-9ad7-ec37d54e4340"/>
    <ds:schemaRef ds:uri="d5f91ef1-6055-47da-862e-86ee047102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F19301-5AEC-428C-9196-DBA556E5D02A}">
  <ds:schemaRefs>
    <ds:schemaRef ds:uri="cece7add-8d9d-4eb0-9ad7-ec37d54e4340"/>
    <ds:schemaRef ds:uri="d5f91ef1-6055-47da-862e-86ee047102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432D9C-80CB-4D06-A2AF-5EBED0DFFD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IG Presentation Template 2018_2</Template>
  <Application>Microsoft Office PowerPoint</Application>
  <PresentationFormat>Widescreen</PresentationFormat>
  <Slides>27</Slides>
  <Notes>17</Notes>
  <HiddenSlides>0</HiddenSlide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Body Slides</vt:lpstr>
      <vt:lpstr>Misc Slides</vt:lpstr>
      <vt:lpstr>TItle/Breaker</vt:lpstr>
      <vt:lpstr>Content Heavy Slides</vt:lpstr>
      <vt:lpstr>Blue</vt:lpstr>
      <vt:lpstr>Green</vt:lpstr>
      <vt:lpstr>1_TItle/Breaker</vt:lpstr>
      <vt:lpstr>PowerPoint Presentation</vt:lpstr>
      <vt:lpstr>Presenters</vt:lpstr>
      <vt:lpstr>Agenda</vt:lpstr>
      <vt:lpstr>Objectives</vt:lpstr>
      <vt:lpstr>PowerPoint Presentation</vt:lpstr>
      <vt:lpstr>History and Philosophy</vt:lpstr>
      <vt:lpstr>Making the Impossible Possible​ - How We Meet Our Customer’s Need </vt:lpstr>
      <vt:lpstr>What is a SmartMotor™?</vt:lpstr>
      <vt:lpstr>PowerPoint Presentation</vt:lpstr>
      <vt:lpstr>Limit of SmartMotor Systems to Date</vt:lpstr>
      <vt:lpstr>Creation of the DS2020 Combitronic™ Drive</vt:lpstr>
      <vt:lpstr>Benefits of the Combitronic™ Drive</vt:lpstr>
      <vt:lpstr>Integration with the SmartMotor</vt:lpstr>
      <vt:lpstr>Award Winning</vt:lpstr>
      <vt:lpstr>PowerPoint Presentation</vt:lpstr>
      <vt:lpstr>How Does Combitronic™ Work?</vt:lpstr>
      <vt:lpstr>How Does Combitronic™ Work? (cont’d)</vt:lpstr>
      <vt:lpstr>How Does Combitronic™ Work? (Example)</vt:lpstr>
      <vt:lpstr>PowerPoint Presentation</vt:lpstr>
      <vt:lpstr>PowerPoint Presentation</vt:lpstr>
      <vt:lpstr>Example: Expanded Traverse/Takeup</vt:lpstr>
      <vt:lpstr>Example: Velocity Move and Gearing  Summed Together</vt:lpstr>
      <vt:lpstr>Example: Large 4 Axis Gantry</vt:lpstr>
      <vt:lpstr>Summary</vt:lpstr>
      <vt:lpstr>PowerPoint Presentation</vt:lpstr>
      <vt:lpstr>Contact Us</vt:lpstr>
      <vt:lpstr>PowerPoint Presentation</vt:lpstr>
    </vt:vector>
  </TitlesOfParts>
  <Company>Moog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Smythers, Kelsey</dc:creator>
  <cp:keywords>Powerpoint Template, Visual Powerpoint</cp:keywords>
  <cp:revision>3</cp:revision>
  <cp:lastPrinted>2018-07-24T11:15:20Z</cp:lastPrinted>
  <dcterms:created xsi:type="dcterms:W3CDTF">2018-06-14T14:38:02Z</dcterms:created>
  <dcterms:modified xsi:type="dcterms:W3CDTF">2021-12-09T17:06:54Z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0x0101006428F5B3A50ED84F842A6357EFA4B382</vt:lpwstr>
  </property>
  <property fmtid="{D5CDD505-2E9C-101B-9397-08002B2CF9AE}" pid="3" name="_dlc_DocIdItemGuid">
    <vt:lpwstr>ea9b7e87-2165-4c7b-8135-d05f44c7f619</vt:lpwstr>
  </property>
  <property fmtid="{D5CDD505-2E9C-101B-9397-08002B2CF9AE}" pid="4" name="TitusGUID">
    <vt:lpwstr>7533c67b-31a2-47eb-9643-ee3c28344a7e</vt:lpwstr>
  </property>
  <property fmtid="{D5CDD505-2E9C-101B-9397-08002B2CF9AE}" pid="5" name="techData">
    <vt:lpwstr>No</vt:lpwstr>
  </property>
  <property fmtid="{D5CDD505-2E9C-101B-9397-08002B2CF9AE}" pid="6" name="VisualMarking">
    <vt:lpwstr>Header</vt:lpwstr>
  </property>
</Properties>
</file>